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409" r:id="rId4"/>
    <p:sldId id="410" r:id="rId5"/>
    <p:sldId id="412" r:id="rId6"/>
    <p:sldId id="418" r:id="rId7"/>
    <p:sldId id="419" r:id="rId8"/>
    <p:sldId id="420" r:id="rId9"/>
    <p:sldId id="413" r:id="rId10"/>
    <p:sldId id="421" r:id="rId11"/>
    <p:sldId id="423" r:id="rId12"/>
    <p:sldId id="422" r:id="rId13"/>
    <p:sldId id="424" r:id="rId14"/>
    <p:sldId id="414" r:id="rId15"/>
    <p:sldId id="425" r:id="rId16"/>
    <p:sldId id="426" r:id="rId17"/>
    <p:sldId id="434" r:id="rId18"/>
    <p:sldId id="427" r:id="rId19"/>
    <p:sldId id="415" r:id="rId20"/>
    <p:sldId id="428" r:id="rId21"/>
    <p:sldId id="429" r:id="rId22"/>
    <p:sldId id="430" r:id="rId23"/>
    <p:sldId id="416" r:id="rId24"/>
    <p:sldId id="431" r:id="rId25"/>
    <p:sldId id="432" r:id="rId26"/>
    <p:sldId id="433" r:id="rId27"/>
    <p:sldId id="417"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8B288"/>
    <a:srgbClr val="E5CCB0"/>
    <a:srgbClr val="B28544"/>
    <a:srgbClr val="CFAF81"/>
    <a:srgbClr val="7D7D7D"/>
    <a:srgbClr val="B26200"/>
    <a:srgbClr val="DFCAAB"/>
    <a:srgbClr val="DBA97F"/>
    <a:srgbClr val="DC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66" d="100"/>
          <a:sy n="66" d="100"/>
        </p:scale>
        <p:origin x="-2382" y="-1146"/>
      </p:cViewPr>
      <p:guideLst>
        <p:guide orient="horz" pos="2066"/>
        <p:guide pos="387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107.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ea"/>
                <a:sym typeface="+mn-lt"/>
              </a:defRPr>
            </a:pPr>
            <a:r>
              <a:rPr lang="zh-CN"/>
              <a:t>市场经济分析</a:t>
            </a:r>
            <a:endParaRPr lang="zh-CN"/>
          </a:p>
        </c:rich>
      </c:tx>
      <c:layout/>
      <c:overlay val="0"/>
      <c:spPr>
        <a:noFill/>
        <a:ln>
          <a:noFill/>
        </a:ln>
        <a:effectLst/>
      </c:spPr>
    </c:title>
    <c:autoTitleDeleted val="0"/>
    <c:plotArea>
      <c:layout/>
      <c:lineChart>
        <c:grouping val="standard"/>
        <c:varyColors val="0"/>
        <c:ser>
          <c:idx val="0"/>
          <c:order val="0"/>
          <c:tx>
            <c:strRef>
              <c:f>Sheet1!$B$1</c:f>
              <c:strCache>
                <c:ptCount val="1"/>
                <c:pt idx="0">
                  <c:v>Series 1</c:v>
                </c:pt>
              </c:strCache>
            </c:strRef>
          </c:tx>
          <c:spPr>
            <a:ln w="28575" cap="rnd" cmpd="sng" algn="ctr">
              <a:solidFill>
                <a:srgbClr val="CFAF81"/>
              </a:solidFill>
              <a:prstDash val="solid"/>
              <a:round/>
            </a:ln>
            <a:effectLst/>
          </c:spPr>
          <c:marker>
            <c:symbol val="circle"/>
            <c:size val="5"/>
            <c:spPr>
              <a:solidFill>
                <a:srgbClr val="CFAF81"/>
              </a:solidFill>
              <a:ln w="9525" cap="flat" cmpd="sng" algn="ctr">
                <a:solidFill>
                  <a:srgbClr val="3F3F3F"/>
                </a:solidFill>
                <a:prstDash val="solid"/>
                <a:round/>
              </a:ln>
              <a:effectLst/>
            </c:spPr>
          </c:marker>
          <c:dLbls>
            <c:delete val="1"/>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cmpd="sng" algn="ctr">
              <a:solidFill>
                <a:srgbClr val="252525"/>
              </a:solidFill>
              <a:prstDash val="solid"/>
              <a:round/>
            </a:ln>
            <a:effectLst/>
          </c:spPr>
          <c:marker>
            <c:symbol val="circle"/>
            <c:size val="5"/>
            <c:spPr>
              <a:solidFill>
                <a:srgbClr val="252525"/>
              </a:solidFill>
              <a:ln w="9525" cap="flat" cmpd="sng" algn="ctr">
                <a:solidFill>
                  <a:srgbClr val="252525"/>
                </a:solidFill>
                <a:prstDash val="solid"/>
                <a:round/>
              </a:ln>
              <a:effectLst/>
            </c:spPr>
          </c:marker>
          <c:dLbls>
            <c:delete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Series 3</c:v>
                </c:pt>
              </c:strCache>
            </c:strRef>
          </c:tx>
          <c:spPr>
            <a:ln w="28575" cap="rnd" cmpd="sng" algn="ctr">
              <a:solidFill>
                <a:srgbClr val="A5A5A5"/>
              </a:solidFill>
              <a:prstDash val="solid"/>
              <a:round/>
            </a:ln>
            <a:effectLst/>
          </c:spPr>
          <c:marker>
            <c:symbol val="circle"/>
            <c:size val="5"/>
            <c:spPr>
              <a:solidFill>
                <a:srgbClr val="A5A5A5"/>
              </a:solidFill>
              <a:ln w="9525" cap="flat" cmpd="sng" algn="ctr">
                <a:solidFill>
                  <a:srgbClr val="A5A5A5"/>
                </a:solidFill>
                <a:prstDash val="solid"/>
                <a:round/>
              </a:ln>
              <a:effectLst/>
            </c:spPr>
          </c:marker>
          <c:dLbls>
            <c:delete val="1"/>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508498304"/>
        <c:axId val="508500224"/>
      </c:lineChart>
      <c:catAx>
        <c:axId val="508498304"/>
        <c:scaling>
          <c:orientation val="minMax"/>
        </c:scaling>
        <c:delete val="0"/>
        <c:axPos val="b"/>
        <c:numFmt formatCode="General" sourceLinked="1"/>
        <c:majorTickMark val="none"/>
        <c:minorTickMark val="none"/>
        <c:tickLblPos val="nextTo"/>
        <c:spPr>
          <a:noFill/>
          <a:ln w="9525" cap="flat" cmpd="sng" algn="ctr">
            <a:solidFill>
              <a:srgbClr val="000000">
                <a:lumMod val="15000"/>
                <a:lumOff val="85000"/>
              </a:srgb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08500224"/>
        <c:crosses val="autoZero"/>
        <c:auto val="1"/>
        <c:lblAlgn val="ctr"/>
        <c:lblOffset val="100"/>
        <c:noMultiLvlLbl val="0"/>
      </c:catAx>
      <c:valAx>
        <c:axId val="508500224"/>
        <c:scaling>
          <c:orientation val="minMax"/>
        </c:scaling>
        <c:delete val="0"/>
        <c:axPos val="l"/>
        <c:majorGridlines>
          <c:spPr>
            <a:ln w="9525" cap="flat" cmpd="sng" algn="ctr">
              <a:solidFill>
                <a:srgbClr val="000000">
                  <a:lumMod val="15000"/>
                  <a:lumOff val="85000"/>
                </a:srgb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08498304"/>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575"/>
          <c:y val="0.0750605"/>
          <c:w val="0.84507"/>
          <c:h val="0.810744"/>
        </c:manualLayout>
      </c:layout>
      <c:barChart>
        <c:barDir val="bar"/>
        <c:grouping val="stacked"/>
        <c:varyColors val="0"/>
        <c:ser>
          <c:idx val="0"/>
          <c:order val="0"/>
          <c:tx>
            <c:strRef>
              <c:f>Sheet1!$A$2</c:f>
              <c:strCache>
                <c:ptCount val="1"/>
                <c:pt idx="0">
                  <c:v>Onre</c:v>
                </c:pt>
              </c:strCache>
            </c:strRef>
          </c:tx>
          <c:spPr>
            <a:solidFill>
              <a:srgbClr val="3F3F3F"/>
            </a:solidFill>
            <a:ln w="12700" cap="flat">
              <a:noFill/>
              <a:miter lim="400000"/>
            </a:ln>
            <a:effectLst/>
          </c:spPr>
          <c:invertIfNegative val="0"/>
          <c:dPt>
            <c:idx val="2"/>
            <c:invertIfNegative val="0"/>
            <c:bubble3D val="0"/>
            <c:spPr>
              <a:solidFill>
                <a:srgbClr val="CFAF81"/>
              </a:solidFill>
              <a:ln w="12700" cap="flat">
                <a:noFill/>
                <a:miter lim="400000"/>
              </a:ln>
              <a:effectLst/>
            </c:spPr>
          </c:dPt>
          <c:dLbls>
            <c:delete val="1"/>
          </c:dLbls>
          <c:cat>
            <c:strRef>
              <c:f>Sheet1!$B$1:$D$1</c:f>
              <c:strCache>
                <c:ptCount val="3"/>
                <c:pt idx="0">
                  <c:v>One</c:v>
                </c:pt>
                <c:pt idx="1">
                  <c:v>Two</c:v>
                </c:pt>
                <c:pt idx="2">
                  <c:v>Three</c:v>
                </c:pt>
              </c:strCache>
            </c:strRef>
          </c:cat>
          <c:val>
            <c:numRef>
              <c:f>Sheet1!$B$2:$D$2</c:f>
              <c:numCache>
                <c:formatCode>General</c:formatCode>
                <c:ptCount val="3"/>
                <c:pt idx="0">
                  <c:v>17</c:v>
                </c:pt>
                <c:pt idx="1">
                  <c:v>26</c:v>
                </c:pt>
                <c:pt idx="2">
                  <c:v>53</c:v>
                </c:pt>
              </c:numCache>
            </c:numRef>
          </c:val>
        </c:ser>
        <c:dLbls>
          <c:showLegendKey val="0"/>
          <c:showVal val="0"/>
          <c:showCatName val="0"/>
          <c:showSerName val="0"/>
          <c:showPercent val="0"/>
          <c:showBubbleSize val="0"/>
        </c:dLbls>
        <c:gapWidth val="100"/>
        <c:overlap val="100"/>
        <c:axId val="569734272"/>
        <c:axId val="569735808"/>
      </c:barChart>
      <c:catAx>
        <c:axId val="569734272"/>
        <c:scaling>
          <c:orientation val="maxMin"/>
        </c:scaling>
        <c:delete val="0"/>
        <c:axPos val="l"/>
        <c:numFmt formatCode="General" sourceLinked="0"/>
        <c:majorTickMark val="none"/>
        <c:minorTickMark val="none"/>
        <c:tickLblPos val="nextTo"/>
        <c:spPr>
          <a:ln w="12700" cap="flat" cmpd="sng" algn="ctr">
            <a:solidFill>
              <a:srgbClr val="19227C"/>
            </a:solidFill>
            <a:custDash>
              <a:ds d="100000" sp="200000"/>
            </a:custDash>
            <a:miter lim="400000"/>
          </a:ln>
        </c:spPr>
        <c:txPr>
          <a:bodyPr rot="0" spcFirstLastPara="0" vertOverflow="ellipsis" vert="horz" wrap="square" anchor="ctr" anchorCtr="1"/>
          <a:lstStyle/>
          <a:p>
            <a:pPr>
              <a:defRPr lang="zh-CN" sz="1200" b="0" i="0" u="none" strike="noStrike" kern="1200" baseline="0">
                <a:solidFill>
                  <a:schemeClr val="tx1"/>
                </a:solidFill>
                <a:latin typeface="+mn-lt"/>
                <a:ea typeface="+mn-ea"/>
                <a:cs typeface="+mn-ea"/>
                <a:sym typeface="+mn-lt"/>
              </a:defRPr>
            </a:pPr>
          </a:p>
        </c:txPr>
        <c:crossAx val="569735808"/>
        <c:crosses val="autoZero"/>
        <c:auto val="1"/>
        <c:lblAlgn val="ctr"/>
        <c:lblOffset val="100"/>
        <c:noMultiLvlLbl val="1"/>
      </c:catAx>
      <c:valAx>
        <c:axId val="569735808"/>
        <c:scaling>
          <c:orientation val="minMax"/>
        </c:scaling>
        <c:delete val="0"/>
        <c:axPos val="t"/>
        <c:majorGridlines>
          <c:spPr>
            <a:ln w="12700" cap="flat" cmpd="sng" algn="ctr">
              <a:solidFill>
                <a:srgbClr val="929292"/>
              </a:solidFill>
              <a:custDash>
                <a:ds d="200000" sp="200000"/>
              </a:custDash>
              <a:miter lim="400000"/>
            </a:ln>
          </c:spPr>
        </c:majorGridlines>
        <c:numFmt formatCode="General" sourceLinked="0"/>
        <c:majorTickMark val="none"/>
        <c:minorTickMark val="none"/>
        <c:tickLblPos val="high"/>
        <c:spPr>
          <a:ln w="12700" cap="flat" cmpd="sng" algn="ctr">
            <a:noFill/>
            <a:custDash>
              <a:ds d="100000" sp="200000"/>
            </a:custDash>
            <a:miter lim="400000"/>
          </a:ln>
        </c:spPr>
        <c:txPr>
          <a:bodyPr rot="0" spcFirstLastPara="0" vertOverflow="ellipsis" vert="horz" wrap="square" anchor="ctr" anchorCtr="1"/>
          <a:lstStyle/>
          <a:p>
            <a:pPr>
              <a:defRPr lang="zh-CN" sz="1200" b="0" i="0" u="none" strike="noStrike" kern="1200" baseline="0">
                <a:solidFill>
                  <a:schemeClr val="tx1"/>
                </a:solidFill>
                <a:latin typeface="+mn-lt"/>
                <a:ea typeface="+mn-ea"/>
                <a:cs typeface="+mn-ea"/>
                <a:sym typeface="+mn-lt"/>
              </a:defRPr>
            </a:pPr>
          </a:p>
        </c:txPr>
        <c:crossAx val="569734272"/>
        <c:crosses val="autoZero"/>
        <c:crossBetween val="between"/>
        <c:majorUnit val="15"/>
        <c:minorUnit val="7.5"/>
      </c:valAx>
      <c:spPr>
        <a:noFill/>
        <a:ln w="12700" cap="flat">
          <a:noFill/>
          <a:miter lim="400000"/>
        </a:ln>
        <a:effectLst/>
      </c:spPr>
    </c:plotArea>
    <c:plotVisOnly val="1"/>
    <c:dispBlanksAs val="gap"/>
    <c:showDLblsOverMax val="1"/>
  </c:chart>
  <c:spPr>
    <a:noFill/>
    <a:ln>
      <a:noFill/>
    </a:ln>
    <a:effectLst/>
  </c:spPr>
  <c:txPr>
    <a:bodyPr/>
    <a:lstStyle/>
    <a:p>
      <a:pPr>
        <a:defRPr lang="zh-CN" sz="1200">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F3F3F"/>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E5CCB0"/>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219"/>
        <c:overlap val="-27"/>
        <c:axId val="621704320"/>
        <c:axId val="621705856"/>
      </c:barChart>
      <c:catAx>
        <c:axId val="621704320"/>
        <c:scaling>
          <c:orientation val="minMax"/>
        </c:scaling>
        <c:delete val="1"/>
        <c:axPos val="b"/>
        <c:numFmt formatCode="General"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621705856"/>
        <c:crosses val="autoZero"/>
        <c:auto val="1"/>
        <c:lblAlgn val="ctr"/>
        <c:lblOffset val="100"/>
        <c:noMultiLvlLbl val="0"/>
      </c:catAx>
      <c:valAx>
        <c:axId val="621705856"/>
        <c:scaling>
          <c:orientation val="minMax"/>
        </c:scaling>
        <c:delete val="1"/>
        <c:axPos val="l"/>
        <c:majorGridlines>
          <c:spPr>
            <a:ln w="9525" cap="flat" cmpd="sng" algn="ctr">
              <a:solidFill>
                <a:srgbClr val="707070">
                  <a:alpha val="20000"/>
                </a:srgbClr>
              </a:solidFill>
              <a:round/>
            </a:ln>
            <a:effectLst/>
          </c:spPr>
        </c:majorGridlines>
        <c:numFmt formatCode="General" sourceLinked="1"/>
        <c:majorTickMark val="out"/>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6217043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defRPr u="none" strike="noStrike" kern="1200" cap="none" spc="150" normalizeH="0" baseline="0">
                <a:uFillTx/>
              </a:defRPr>
            </a:lvl1pPr>
            <a:lvl2pPr marL="685800" indent="-228600" defTabSz="914400" eaLnBrk="1" fontAlgn="auto" latinLnBrk="0" hangingPunct="1">
              <a:lnSpc>
                <a:spcPct val="120000"/>
              </a:lnSpc>
              <a:spcAft>
                <a:spcPts val="600"/>
              </a:spcAft>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spcAft>
                <a:spcPts val="600"/>
              </a:spcAft>
              <a:defRPr u="none" strike="noStrike" kern="1200" cap="none" spc="150" normalizeH="0" baseline="0">
                <a:uFillTx/>
              </a:defRPr>
            </a:lvl3pPr>
            <a:lvl4pPr marL="1600200" indent="-228600" eaLnBrk="1" fontAlgn="auto" latinLnBrk="0" hangingPunct="1">
              <a:lnSpc>
                <a:spcPct val="120000"/>
              </a:lnSpc>
              <a:spcAft>
                <a:spcPts val="300"/>
              </a:spcAft>
              <a:defRPr u="none" strike="noStrike" kern="1200" cap="none" spc="150" normalizeH="0" baseline="0">
                <a:uFillTx/>
              </a:defRPr>
            </a:lvl4pPr>
            <a:lvl5pPr marL="2057400" indent="-228600" eaLnBrk="1" fontAlgn="auto" latinLnBrk="0" hangingPunct="1">
              <a:lnSpc>
                <a:spcPct val="120000"/>
              </a:lnSpc>
              <a:spcAft>
                <a:spcPts val="300"/>
              </a:spcAft>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endParaRPr lang="zh-CN" altLang="en-US" dirty="0"/>
          </a:p>
        </p:txBody>
      </p:sp>
    </p:spTree>
  </p:cSld>
  <p:clrMapOvr>
    <a:masterClrMapping/>
  </p:clrMapOvr>
  <p:transition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defRPr kumimoji="0" lang="zh-CN" altLang="en-US" sz="18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Arial" panose="020B0604020202020204" pitchFamily="34" charset="0"/>
                <a:ea typeface="微软雅黑" panose="020B0503020204020204" pitchFamily="34" charset="-122"/>
                <a:cs typeface="+mn-cs"/>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defRPr sz="1600" u="none" strike="noStrike" kern="1200" cap="none" spc="150" normalizeH="0" baseline="0">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tabLst>
                <a:tab pos="1609725" algn="l"/>
                <a:tab pos="1609725" algn="l"/>
                <a:tab pos="1609725" algn="l"/>
                <a:tab pos="1609725" algn="l"/>
              </a:tabLst>
              <a:defRPr sz="1600" u="none" strike="noStrike" kern="1200" cap="none" spc="150" normalizeH="0" baseline="0">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defRPr sz="1600" u="none" strike="noStrike" kern="1200" cap="none" spc="150" normalizeH="0" baseline="0">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defRPr sz="1400" u="none" strike="noStrike" kern="1200" cap="none" spc="150" normalizeH="0" baseline="0">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10"/>
          <p:cNvSpPr txBox="1"/>
          <p:nvPr userDrawn="1"/>
        </p:nvSpPr>
        <p:spPr>
          <a:xfrm>
            <a:off x="1007605"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10"/>
              </a:rPr>
              <a:t>PPT</a:t>
            </a:r>
            <a:r>
              <a:rPr kumimoji="0" lang="zh-CN" altLang="en-US" sz="100" b="0" i="0" u="none" strike="noStrike" kern="0" cap="none" spc="0" normalizeH="0" baseline="0" noProof="0" dirty="0" smtClean="0">
                <a:ln>
                  <a:noFill/>
                </a:ln>
                <a:solidFill>
                  <a:prstClr val="black"/>
                </a:solidFill>
                <a:effectLst/>
                <a:uLnTx/>
                <a:uFillTx/>
                <a:hlinkClick r:id="rId10"/>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ransition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advTm="0">
    <p:random/>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6.xml"/><Relationship Id="rId2" Type="http://schemas.openxmlformats.org/officeDocument/2006/relationships/image" Target="../media/image4.png"/><Relationship Id="rId1"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3" Type="http://schemas.openxmlformats.org/officeDocument/2006/relationships/slideLayout" Target="../slideLayouts/slideLayout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6.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68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3286760" y="-35052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0200640" y="1356995"/>
            <a:ext cx="4130040" cy="4093845"/>
          </a:xfrm>
          <a:prstGeom prst="ellipse">
            <a:avLst/>
          </a:prstGeom>
          <a:gradFill>
            <a:gsLst>
              <a:gs pos="0">
                <a:srgbClr val="DBA97F"/>
              </a:gs>
              <a:gs pos="100000">
                <a:srgbClr val="DFCAA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0" name="椭圆 9"/>
          <p:cNvSpPr/>
          <p:nvPr/>
        </p:nvSpPr>
        <p:spPr>
          <a:xfrm>
            <a:off x="9690735" y="787400"/>
            <a:ext cx="5149215" cy="5103495"/>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24" name="文本框 23"/>
          <p:cNvSpPr txBox="1"/>
          <p:nvPr/>
        </p:nvSpPr>
        <p:spPr>
          <a:xfrm>
            <a:off x="1600667" y="1600452"/>
            <a:ext cx="4883325"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000" b="1" i="1" u="none" strike="noStrike" kern="1200" cap="none" spc="500" normalizeH="0" baseline="0" noProof="0" dirty="0">
                <a:ln>
                  <a:noFill/>
                </a:ln>
                <a:gradFill>
                  <a:gsLst>
                    <a:gs pos="0">
                      <a:schemeClr val="accent1">
                        <a:lumMod val="5000"/>
                        <a:lumOff val="95000"/>
                        <a:alpha val="29000"/>
                      </a:schemeClr>
                    </a:gs>
                    <a:gs pos="74000">
                      <a:srgbClr val="D8B98D"/>
                    </a:gs>
                    <a:gs pos="83000">
                      <a:srgbClr val="D8B98D"/>
                    </a:gs>
                    <a:gs pos="100000">
                      <a:srgbClr val="D8B98D"/>
                    </a:gs>
                  </a:gsLst>
                  <a:lin ang="5400000" scaled="0"/>
                </a:gradFill>
                <a:effectLst/>
                <a:uLnTx/>
                <a:uFillTx/>
                <a:cs typeface="+mn-ea"/>
                <a:sym typeface="+mn-lt"/>
              </a:rPr>
              <a:t>SUMMARY</a:t>
            </a:r>
            <a:endParaRPr kumimoji="0" lang="en-US" altLang="zh-CN" sz="6000" b="1" i="1" u="none" strike="noStrike" kern="1200" cap="none" spc="500" normalizeH="0" baseline="0" noProof="0" dirty="0">
              <a:ln>
                <a:noFill/>
              </a:ln>
              <a:gradFill>
                <a:gsLst>
                  <a:gs pos="0">
                    <a:schemeClr val="accent1">
                      <a:lumMod val="5000"/>
                      <a:lumOff val="95000"/>
                      <a:alpha val="29000"/>
                    </a:schemeClr>
                  </a:gs>
                  <a:gs pos="74000">
                    <a:srgbClr val="D8B98D"/>
                  </a:gs>
                  <a:gs pos="83000">
                    <a:srgbClr val="D8B98D"/>
                  </a:gs>
                  <a:gs pos="100000">
                    <a:srgbClr val="D8B98D"/>
                  </a:gs>
                </a:gsLst>
                <a:lin ang="5400000" scaled="0"/>
              </a:gradFill>
              <a:effectLst/>
              <a:uLnTx/>
              <a:uFillTx/>
              <a:cs typeface="+mn-ea"/>
              <a:sym typeface="+mn-lt"/>
            </a:endParaRPr>
          </a:p>
        </p:txBody>
      </p:sp>
      <p:sp>
        <p:nvSpPr>
          <p:cNvPr id="25" name="文本框 24"/>
          <p:cNvSpPr txBox="1"/>
          <p:nvPr/>
        </p:nvSpPr>
        <p:spPr>
          <a:xfrm>
            <a:off x="1600835" y="2560320"/>
            <a:ext cx="7908290" cy="110799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6600" i="1" spc="500" dirty="0">
                <a:solidFill>
                  <a:schemeClr val="bg2"/>
                </a:solidFill>
                <a:cs typeface="+mn-ea"/>
                <a:sym typeface="+mn-lt"/>
              </a:rPr>
              <a:t>黑</a:t>
            </a:r>
            <a:r>
              <a:rPr lang="zh-CN" altLang="en-US" sz="6600" i="1" spc="500" dirty="0" smtClean="0">
                <a:solidFill>
                  <a:schemeClr val="bg2"/>
                </a:solidFill>
                <a:cs typeface="+mn-ea"/>
                <a:sym typeface="+mn-lt"/>
              </a:rPr>
              <a:t>金项目</a:t>
            </a:r>
            <a:r>
              <a:rPr kumimoji="0" lang="zh-CN" altLang="en-US" sz="6600" i="1" u="none" strike="noStrike" kern="1200" cap="none" spc="500" normalizeH="0" baseline="0" noProof="0" dirty="0" smtClean="0">
                <a:ln>
                  <a:noFill/>
                </a:ln>
                <a:solidFill>
                  <a:schemeClr val="bg2"/>
                </a:solidFill>
                <a:effectLst/>
                <a:uLnTx/>
                <a:uFillTx/>
                <a:cs typeface="+mn-ea"/>
                <a:sym typeface="+mn-lt"/>
              </a:rPr>
              <a:t>总</a:t>
            </a:r>
            <a:r>
              <a:rPr kumimoji="0" lang="zh-CN" altLang="en-US" sz="6600" i="1" u="none" strike="noStrike" kern="1200" cap="none" spc="500" normalizeH="0" baseline="0" noProof="0" dirty="0">
                <a:ln>
                  <a:noFill/>
                </a:ln>
                <a:solidFill>
                  <a:schemeClr val="bg2"/>
                </a:solidFill>
                <a:effectLst/>
                <a:uLnTx/>
                <a:uFillTx/>
                <a:cs typeface="+mn-ea"/>
                <a:sym typeface="+mn-lt"/>
              </a:rPr>
              <a:t>结汇报</a:t>
            </a:r>
            <a:endParaRPr kumimoji="0" lang="zh-CN" altLang="en-US" sz="6600" i="1" u="none" strike="noStrike" kern="1200" cap="none" spc="500" normalizeH="0" baseline="0" noProof="0" dirty="0">
              <a:ln>
                <a:noFill/>
              </a:ln>
              <a:solidFill>
                <a:schemeClr val="bg2"/>
              </a:solidFill>
              <a:effectLst/>
              <a:uLnTx/>
              <a:uFillTx/>
              <a:cs typeface="+mn-ea"/>
              <a:sym typeface="+mn-lt"/>
            </a:endParaRPr>
          </a:p>
        </p:txBody>
      </p:sp>
      <p:sp>
        <p:nvSpPr>
          <p:cNvPr id="26" name="文本框 25"/>
          <p:cNvSpPr txBox="1"/>
          <p:nvPr/>
        </p:nvSpPr>
        <p:spPr>
          <a:xfrm>
            <a:off x="1743075" y="3667125"/>
            <a:ext cx="4172585" cy="295145"/>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20000"/>
              </a:lnSpc>
              <a:spcBef>
                <a:spcPts val="0"/>
              </a:spcBef>
              <a:spcAft>
                <a:spcPts val="0"/>
              </a:spcAft>
              <a:buClrTx/>
              <a:buSzTx/>
              <a:buFontTx/>
              <a:buNone/>
              <a:defRPr/>
            </a:pPr>
            <a:r>
              <a:rPr lang="en-US" altLang="zh-CN" sz="1200" smtClean="0">
                <a:solidFill>
                  <a:srgbClr val="DFCAAB"/>
                </a:solidFill>
                <a:cs typeface="+mn-ea"/>
                <a:sym typeface="+mn-lt"/>
              </a:rPr>
              <a:t>Business Plan Template</a:t>
            </a:r>
            <a:endParaRPr kumimoji="0" lang="en-US" altLang="zh-CN" sz="1200" b="0" i="0" u="none" strike="noStrike" kern="1200" cap="none" spc="50" normalizeH="0" baseline="0" noProof="0" dirty="0" smtClean="0">
              <a:ln>
                <a:noFill/>
              </a:ln>
              <a:solidFill>
                <a:srgbClr val="DFCAAB"/>
              </a:solidFill>
              <a:effectLst/>
              <a:uLnTx/>
              <a:uFillTx/>
              <a:cs typeface="+mn-ea"/>
              <a:sym typeface="+mn-lt"/>
            </a:endParaRPr>
          </a:p>
        </p:txBody>
      </p:sp>
      <p:sp>
        <p:nvSpPr>
          <p:cNvPr id="28" name="文本框 27"/>
          <p:cNvSpPr txBox="1"/>
          <p:nvPr/>
        </p:nvSpPr>
        <p:spPr>
          <a:xfrm>
            <a:off x="1743115" y="4772827"/>
            <a:ext cx="2373728" cy="32194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bg1">
                    <a:lumMod val="85000"/>
                  </a:schemeClr>
                </a:solidFill>
                <a:effectLst/>
                <a:uLnTx/>
                <a:uFillTx/>
                <a:cs typeface="+mn-ea"/>
                <a:sym typeface="+mn-lt"/>
              </a:rPr>
              <a:t>公司名称</a:t>
            </a:r>
            <a:r>
              <a:rPr kumimoji="0" lang="zh-CN" altLang="en-US" sz="1500" b="0" i="0" u="none" strike="noStrike" kern="1200" cap="none" spc="0" normalizeH="0" baseline="0" noProof="0" dirty="0" smtClean="0">
                <a:ln>
                  <a:noFill/>
                </a:ln>
                <a:solidFill>
                  <a:schemeClr val="bg1">
                    <a:lumMod val="85000"/>
                  </a:schemeClr>
                </a:solidFill>
                <a:effectLst/>
                <a:uLnTx/>
                <a:uFillTx/>
                <a:cs typeface="+mn-ea"/>
                <a:sym typeface="+mn-lt"/>
              </a:rPr>
              <a:t>：</a:t>
            </a:r>
            <a:r>
              <a:rPr lang="en-US" sz="1500" dirty="0">
                <a:solidFill>
                  <a:schemeClr val="bg1">
                    <a:lumMod val="85000"/>
                  </a:schemeClr>
                </a:solidFill>
                <a:cs typeface="+mn-ea"/>
                <a:sym typeface="+mn-lt"/>
              </a:rPr>
              <a:t>PC6</a:t>
            </a:r>
            <a:endParaRPr kumimoji="0" lang="en-US" sz="1500" b="0" i="0" u="none" strike="noStrike" kern="1200" cap="none" spc="0" normalizeH="0" baseline="0" noProof="0" dirty="0">
              <a:ln>
                <a:noFill/>
              </a:ln>
              <a:solidFill>
                <a:schemeClr val="bg1">
                  <a:lumMod val="85000"/>
                </a:schemeClr>
              </a:solidFill>
              <a:effectLst/>
              <a:uLnTx/>
              <a:uFillTx/>
              <a:cs typeface="+mn-ea"/>
              <a:sym typeface="+mn-lt"/>
            </a:endParaRPr>
          </a:p>
        </p:txBody>
      </p:sp>
      <p:sp>
        <p:nvSpPr>
          <p:cNvPr id="30" name="文本框 29"/>
          <p:cNvSpPr txBox="1"/>
          <p:nvPr/>
        </p:nvSpPr>
        <p:spPr>
          <a:xfrm>
            <a:off x="4116843" y="4771624"/>
            <a:ext cx="1618194" cy="323165"/>
          </a:xfrm>
          <a:prstGeom prst="rect">
            <a:avLst/>
          </a:prstGeom>
          <a:no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500" dirty="0">
                <a:solidFill>
                  <a:schemeClr val="bg1">
                    <a:lumMod val="85000"/>
                  </a:schemeClr>
                </a:solidFill>
                <a:cs typeface="+mn-ea"/>
                <a:sym typeface="+mn-lt"/>
              </a:rPr>
              <a:t>时间</a:t>
            </a:r>
            <a:r>
              <a:rPr kumimoji="0" lang="zh-CN" altLang="en-US" sz="1500" b="0" i="0" u="none" strike="noStrike" kern="1200" cap="none" spc="0" normalizeH="0" baseline="0" noProof="0" dirty="0" smtClean="0">
                <a:ln>
                  <a:noFill/>
                </a:ln>
                <a:solidFill>
                  <a:schemeClr val="bg1">
                    <a:lumMod val="85000"/>
                  </a:schemeClr>
                </a:solidFill>
                <a:effectLst/>
                <a:uLnTx/>
                <a:uFillTx/>
                <a:cs typeface="+mn-ea"/>
                <a:sym typeface="+mn-lt"/>
              </a:rPr>
              <a:t>：</a:t>
            </a:r>
            <a:r>
              <a:rPr kumimoji="0" lang="en-US" altLang="zh-CN" sz="1500" b="0" i="0" u="none" strike="noStrike" kern="1200" cap="none" spc="0" normalizeH="0" baseline="0" noProof="0" dirty="0" smtClean="0">
                <a:ln>
                  <a:noFill/>
                </a:ln>
                <a:solidFill>
                  <a:schemeClr val="bg1">
                    <a:lumMod val="85000"/>
                  </a:schemeClr>
                </a:solidFill>
                <a:effectLst/>
                <a:uLnTx/>
                <a:uFillTx/>
                <a:cs typeface="+mn-ea"/>
                <a:sym typeface="+mn-lt"/>
              </a:rPr>
              <a:t>20XX</a:t>
            </a:r>
            <a:endParaRPr kumimoji="0" lang="en-US" altLang="zh-CN" sz="1500" b="0" i="0" u="none" strike="noStrike" kern="1200" cap="none" spc="0" normalizeH="0" baseline="0" noProof="0" dirty="0">
              <a:ln>
                <a:noFill/>
              </a:ln>
              <a:solidFill>
                <a:schemeClr val="bg1">
                  <a:lumMod val="85000"/>
                </a:schemeClr>
              </a:solidFill>
              <a:effectLst/>
              <a:uLnTx/>
              <a:uFillTx/>
              <a:cs typeface="+mn-ea"/>
              <a:sym typeface="+mn-lt"/>
            </a:endParaRPr>
          </a:p>
        </p:txBody>
      </p:sp>
      <p:cxnSp>
        <p:nvCxnSpPr>
          <p:cNvPr id="31" name="直接连接符 30"/>
          <p:cNvCxnSpPr/>
          <p:nvPr/>
        </p:nvCxnSpPr>
        <p:spPr>
          <a:xfrm>
            <a:off x="1816882" y="4431519"/>
            <a:ext cx="4172505" cy="0"/>
          </a:xfrm>
          <a:prstGeom prst="line">
            <a:avLst/>
          </a:prstGeom>
          <a:ln w="25400">
            <a:gradFill flip="none" rotWithShape="1">
              <a:gsLst>
                <a:gs pos="50000">
                  <a:srgbClr val="D8B98D"/>
                </a:gs>
                <a:gs pos="75000">
                  <a:srgbClr val="D8B98D"/>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5400000" flipH="1" flipV="1">
            <a:off x="2061845" y="5227320"/>
            <a:ext cx="325120" cy="767715"/>
            <a:chOff x="396" y="921"/>
            <a:chExt cx="308" cy="760"/>
          </a:xfrm>
        </p:grpSpPr>
        <p:cxnSp>
          <p:nvCxnSpPr>
            <p:cNvPr id="17" name="直接连接符 16"/>
            <p:cNvCxnSpPr/>
            <p:nvPr/>
          </p:nvCxnSpPr>
          <p:spPr>
            <a:xfrm>
              <a:off x="396" y="921"/>
              <a:ext cx="0" cy="760"/>
            </a:xfrm>
            <a:prstGeom prst="line">
              <a:avLst/>
            </a:prstGeom>
            <a:ln w="22225">
              <a:gradFill>
                <a:gsLst>
                  <a:gs pos="50000">
                    <a:srgbClr val="D8B98D"/>
                  </a:gs>
                  <a:gs pos="97000">
                    <a:schemeClr val="bg1">
                      <a:alpha val="0"/>
                    </a:schemeClr>
                  </a:gs>
                </a:gsLst>
                <a:lin ang="5460000" scaled="1"/>
              </a:gra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50" y="921"/>
              <a:ext cx="0" cy="426"/>
            </a:xfrm>
            <a:prstGeom prst="line">
              <a:avLst/>
            </a:prstGeom>
            <a:ln w="22225">
              <a:gradFill>
                <a:gsLst>
                  <a:gs pos="50000">
                    <a:srgbClr val="D8B98D"/>
                  </a:gs>
                  <a:gs pos="97000">
                    <a:schemeClr val="bg1">
                      <a:alpha val="0"/>
                    </a:schemeClr>
                  </a:gs>
                </a:gsLst>
                <a:lin ang="5460000" scaled="1"/>
              </a:gra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04" y="921"/>
              <a:ext cx="0" cy="426"/>
            </a:xfrm>
            <a:prstGeom prst="line">
              <a:avLst/>
            </a:prstGeom>
            <a:ln w="22225">
              <a:gradFill>
                <a:gsLst>
                  <a:gs pos="50000">
                    <a:srgbClr val="D8B98D"/>
                  </a:gs>
                  <a:gs pos="97000">
                    <a:schemeClr val="bg1">
                      <a:alpha val="0"/>
                    </a:schemeClr>
                  </a:gs>
                </a:gsLst>
                <a:lin ang="5460000" scaled="1"/>
              </a:gra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9041765" y="105029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7106920" y="4431665"/>
            <a:ext cx="1198880" cy="1179830"/>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checkerboard(across)">
                                      <p:cBhvr>
                                        <p:cTn id="26" dur="500"/>
                                        <p:tgtEl>
                                          <p:spTgt spid="24"/>
                                        </p:tgtEl>
                                      </p:cBhvr>
                                    </p:animEffect>
                                  </p:childTnLst>
                                </p:cTn>
                              </p:par>
                            </p:childTnLst>
                          </p:cTn>
                        </p:par>
                        <p:par>
                          <p:cTn id="27" fill="hold">
                            <p:stCondLst>
                              <p:cond delay="2500"/>
                            </p:stCondLst>
                            <p:childTnLst>
                              <p:par>
                                <p:cTn id="28" presetID="55"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1000" fill="hold"/>
                                        <p:tgtEl>
                                          <p:spTgt spid="25"/>
                                        </p:tgtEl>
                                        <p:attrNameLst>
                                          <p:attrName>ppt_w</p:attrName>
                                        </p:attrNameLst>
                                      </p:cBhvr>
                                      <p:tavLst>
                                        <p:tav tm="0">
                                          <p:val>
                                            <p:strVal val="#ppt_w*0.70"/>
                                          </p:val>
                                        </p:tav>
                                        <p:tav tm="100000">
                                          <p:val>
                                            <p:strVal val="#ppt_w"/>
                                          </p:val>
                                        </p:tav>
                                      </p:tavLst>
                                    </p:anim>
                                    <p:anim calcmode="lin" valueType="num">
                                      <p:cBhvr>
                                        <p:cTn id="31" dur="1000" fill="hold"/>
                                        <p:tgtEl>
                                          <p:spTgt spid="25"/>
                                        </p:tgtEl>
                                        <p:attrNameLst>
                                          <p:attrName>ppt_h</p:attrName>
                                        </p:attrNameLst>
                                      </p:cBhvr>
                                      <p:tavLst>
                                        <p:tav tm="0">
                                          <p:val>
                                            <p:strVal val="#ppt_h"/>
                                          </p:val>
                                        </p:tav>
                                        <p:tav tm="100000">
                                          <p:val>
                                            <p:strVal val="#ppt_h"/>
                                          </p:val>
                                        </p:tav>
                                      </p:tavLst>
                                    </p:anim>
                                    <p:animEffect transition="in" filter="fade">
                                      <p:cBhvr>
                                        <p:cTn id="32" dur="1000"/>
                                        <p:tgtEl>
                                          <p:spTgt spid="25"/>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1000" fill="hold"/>
                                        <p:tgtEl>
                                          <p:spTgt spid="26"/>
                                        </p:tgtEl>
                                        <p:attrNameLst>
                                          <p:attrName>ppt_w</p:attrName>
                                        </p:attrNameLst>
                                      </p:cBhvr>
                                      <p:tavLst>
                                        <p:tav tm="0">
                                          <p:val>
                                            <p:strVal val="#ppt_w*0.70"/>
                                          </p:val>
                                        </p:tav>
                                        <p:tav tm="100000">
                                          <p:val>
                                            <p:strVal val="#ppt_w"/>
                                          </p:val>
                                        </p:tav>
                                      </p:tavLst>
                                    </p:anim>
                                    <p:anim calcmode="lin" valueType="num">
                                      <p:cBhvr>
                                        <p:cTn id="36" dur="1000" fill="hold"/>
                                        <p:tgtEl>
                                          <p:spTgt spid="26"/>
                                        </p:tgtEl>
                                        <p:attrNameLst>
                                          <p:attrName>ppt_h</p:attrName>
                                        </p:attrNameLst>
                                      </p:cBhvr>
                                      <p:tavLst>
                                        <p:tav tm="0">
                                          <p:val>
                                            <p:strVal val="#ppt_h"/>
                                          </p:val>
                                        </p:tav>
                                        <p:tav tm="100000">
                                          <p:val>
                                            <p:strVal val="#ppt_h"/>
                                          </p:val>
                                        </p:tav>
                                      </p:tavLst>
                                    </p:anim>
                                    <p:animEffect transition="in" filter="fade">
                                      <p:cBhvr>
                                        <p:cTn id="37" dur="1000"/>
                                        <p:tgtEl>
                                          <p:spTgt spid="26"/>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anim calcmode="lin" valueType="num">
                                      <p:cBhvr>
                                        <p:cTn id="51" dur="1000" fill="hold"/>
                                        <p:tgtEl>
                                          <p:spTgt spid="31"/>
                                        </p:tgtEl>
                                        <p:attrNameLst>
                                          <p:attrName>ppt_x</p:attrName>
                                        </p:attrNameLst>
                                      </p:cBhvr>
                                      <p:tavLst>
                                        <p:tav tm="0">
                                          <p:val>
                                            <p:strVal val="#ppt_x"/>
                                          </p:val>
                                        </p:tav>
                                        <p:tav tm="100000">
                                          <p:val>
                                            <p:strVal val="#ppt_x"/>
                                          </p:val>
                                        </p:tav>
                                      </p:tavLst>
                                    </p:anim>
                                    <p:anim calcmode="lin" valueType="num">
                                      <p:cBhvr>
                                        <p:cTn id="52" dur="1000" fill="hold"/>
                                        <p:tgtEl>
                                          <p:spTgt spid="31"/>
                                        </p:tgtEl>
                                        <p:attrNameLst>
                                          <p:attrName>ppt_y</p:attrName>
                                        </p:attrNameLst>
                                      </p:cBhvr>
                                      <p:tavLst>
                                        <p:tav tm="0">
                                          <p:val>
                                            <p:strVal val="#ppt_y+.1"/>
                                          </p:val>
                                        </p:tav>
                                        <p:tav tm="100000">
                                          <p:val>
                                            <p:strVal val="#ppt_y"/>
                                          </p:val>
                                        </p:tav>
                                      </p:tavLst>
                                    </p:anim>
                                  </p:childTnLst>
                                </p:cTn>
                              </p:par>
                              <p:par>
                                <p:cTn id="53" presetID="16" presetClass="entr" presetSubtype="21" fill="hold"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arn(inVertical)">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24" grpId="0"/>
      <p:bldP spid="25" grpId="0"/>
      <p:bldP spid="26" grpId="0"/>
      <p:bldP spid="28" grpId="0"/>
      <p:bldP spid="30"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市场状况分析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02</a:t>
            </a:r>
            <a:endParaRPr lang="en-US" altLang="zh-CN" sz="2000" dirty="0" smtClean="0">
              <a:solidFill>
                <a:schemeClr val="tx1">
                  <a:lumMod val="75000"/>
                  <a:lumOff val="25000"/>
                </a:schemeClr>
              </a:solidFill>
              <a:cs typeface="+mn-ea"/>
              <a:sym typeface="+mn-lt"/>
            </a:endParaRPr>
          </a:p>
        </p:txBody>
      </p:sp>
      <p:grpSp>
        <p:nvGrpSpPr>
          <p:cNvPr id="25" name="1"/>
          <p:cNvGrpSpPr/>
          <p:nvPr/>
        </p:nvGrpSpPr>
        <p:grpSpPr>
          <a:xfrm>
            <a:off x="3621360" y="1592729"/>
            <a:ext cx="4730840" cy="3783362"/>
            <a:chOff x="3730580" y="2282045"/>
            <a:chExt cx="4730840" cy="3783362"/>
          </a:xfrm>
        </p:grpSpPr>
        <p:grpSp>
          <p:nvGrpSpPr>
            <p:cNvPr id="26" name="Group 2"/>
            <p:cNvGrpSpPr/>
            <p:nvPr/>
          </p:nvGrpSpPr>
          <p:grpSpPr>
            <a:xfrm>
              <a:off x="4033112" y="4408436"/>
              <a:ext cx="2876985" cy="1656971"/>
              <a:chOff x="4032841" y="4124622"/>
              <a:chExt cx="2906379" cy="1673900"/>
            </a:xfrm>
          </p:grpSpPr>
          <p:sp>
            <p:nvSpPr>
              <p:cNvPr id="27" name="Freeform 18"/>
              <p:cNvSpPr/>
              <p:nvPr/>
            </p:nvSpPr>
            <p:spPr bwMode="auto">
              <a:xfrm>
                <a:off x="4032841" y="4124622"/>
                <a:ext cx="2906379" cy="1596494"/>
              </a:xfrm>
              <a:custGeom>
                <a:avLst/>
                <a:gdLst>
                  <a:gd name="connsiteX0" fmla="*/ 2841591 w 2994821"/>
                  <a:gd name="connsiteY0" fmla="*/ 1456635 h 1645077"/>
                  <a:gd name="connsiteX1" fmla="*/ 2834761 w 2994821"/>
                  <a:gd name="connsiteY1" fmla="*/ 1457012 h 1645077"/>
                  <a:gd name="connsiteX2" fmla="*/ 2837397 w 2994821"/>
                  <a:gd name="connsiteY2" fmla="*/ 1457190 h 1645077"/>
                  <a:gd name="connsiteX3" fmla="*/ 2688057 w 2994821"/>
                  <a:gd name="connsiteY3" fmla="*/ 1445027 h 1645077"/>
                  <a:gd name="connsiteX4" fmla="*/ 2707164 w 2994821"/>
                  <a:gd name="connsiteY4" fmla="*/ 1448407 h 1645077"/>
                  <a:gd name="connsiteX5" fmla="*/ 2786069 w 2994821"/>
                  <a:gd name="connsiteY5" fmla="*/ 1453728 h 1645077"/>
                  <a:gd name="connsiteX6" fmla="*/ 2510787 w 2994821"/>
                  <a:gd name="connsiteY6" fmla="*/ 1411233 h 1645077"/>
                  <a:gd name="connsiteX7" fmla="*/ 2544245 w 2994821"/>
                  <a:gd name="connsiteY7" fmla="*/ 1419586 h 1645077"/>
                  <a:gd name="connsiteX8" fmla="*/ 2608480 w 2994821"/>
                  <a:gd name="connsiteY8" fmla="*/ 1430950 h 1645077"/>
                  <a:gd name="connsiteX9" fmla="*/ 2307014 w 2994821"/>
                  <a:gd name="connsiteY9" fmla="*/ 1357841 h 1645077"/>
                  <a:gd name="connsiteX10" fmla="*/ 2352868 w 2994821"/>
                  <a:gd name="connsiteY10" fmla="*/ 1371805 h 1645077"/>
                  <a:gd name="connsiteX11" fmla="*/ 2401435 w 2994821"/>
                  <a:gd name="connsiteY11" fmla="*/ 1383931 h 1645077"/>
                  <a:gd name="connsiteX12" fmla="*/ 2082417 w 2994821"/>
                  <a:gd name="connsiteY12" fmla="*/ 1286947 h 1645077"/>
                  <a:gd name="connsiteX13" fmla="*/ 2137263 w 2994821"/>
                  <a:gd name="connsiteY13" fmla="*/ 1306144 h 1645077"/>
                  <a:gd name="connsiteX14" fmla="*/ 2169158 w 2994821"/>
                  <a:gd name="connsiteY14" fmla="*/ 1315857 h 1645077"/>
                  <a:gd name="connsiteX15" fmla="*/ 1842398 w 2994821"/>
                  <a:gd name="connsiteY15" fmla="*/ 1200533 h 1645077"/>
                  <a:gd name="connsiteX16" fmla="*/ 1901660 w 2994821"/>
                  <a:gd name="connsiteY16" fmla="*/ 1223681 h 1645077"/>
                  <a:gd name="connsiteX17" fmla="*/ 1917753 w 2994821"/>
                  <a:gd name="connsiteY17" fmla="*/ 1229313 h 1645077"/>
                  <a:gd name="connsiteX18" fmla="*/ 1609519 w 2994821"/>
                  <a:gd name="connsiteY18" fmla="*/ 1107999 h 1645077"/>
                  <a:gd name="connsiteX19" fmla="*/ 1650287 w 2994821"/>
                  <a:gd name="connsiteY19" fmla="*/ 1125495 h 1645077"/>
                  <a:gd name="connsiteX20" fmla="*/ 1652438 w 2994821"/>
                  <a:gd name="connsiteY20" fmla="*/ 1126335 h 1645077"/>
                  <a:gd name="connsiteX21" fmla="*/ 1111438 w 2994821"/>
                  <a:gd name="connsiteY21" fmla="*/ 882163 h 1645077"/>
                  <a:gd name="connsiteX22" fmla="*/ 1113388 w 2994821"/>
                  <a:gd name="connsiteY22" fmla="*/ 883170 h 1645077"/>
                  <a:gd name="connsiteX23" fmla="*/ 1156654 w 2994821"/>
                  <a:gd name="connsiteY23" fmla="*/ 903619 h 1645077"/>
                  <a:gd name="connsiteX24" fmla="*/ 845512 w 2994821"/>
                  <a:gd name="connsiteY24" fmla="*/ 744216 h 1645077"/>
                  <a:gd name="connsiteX25" fmla="*/ 858976 w 2994821"/>
                  <a:gd name="connsiteY25" fmla="*/ 751825 h 1645077"/>
                  <a:gd name="connsiteX26" fmla="*/ 948741 w 2994821"/>
                  <a:gd name="connsiteY26" fmla="*/ 798168 h 1645077"/>
                  <a:gd name="connsiteX27" fmla="*/ 605417 w 2994821"/>
                  <a:gd name="connsiteY27" fmla="*/ 607141 h 1645077"/>
                  <a:gd name="connsiteX28" fmla="*/ 628750 w 2994821"/>
                  <a:gd name="connsiteY28" fmla="*/ 621713 h 1645077"/>
                  <a:gd name="connsiteX29" fmla="*/ 716838 w 2994821"/>
                  <a:gd name="connsiteY29" fmla="*/ 671496 h 1645077"/>
                  <a:gd name="connsiteX30" fmla="*/ 397667 w 2994821"/>
                  <a:gd name="connsiteY30" fmla="*/ 475021 h 1645077"/>
                  <a:gd name="connsiteX31" fmla="*/ 427320 w 2994821"/>
                  <a:gd name="connsiteY31" fmla="*/ 495917 h 1645077"/>
                  <a:gd name="connsiteX32" fmla="*/ 503897 w 2994821"/>
                  <a:gd name="connsiteY32" fmla="*/ 543740 h 1645077"/>
                  <a:gd name="connsiteX33" fmla="*/ 228574 w 2994821"/>
                  <a:gd name="connsiteY33" fmla="*/ 352014 h 1645077"/>
                  <a:gd name="connsiteX34" fmla="*/ 259300 w 2994821"/>
                  <a:gd name="connsiteY34" fmla="*/ 377520 h 1645077"/>
                  <a:gd name="connsiteX35" fmla="*/ 319402 w 2994821"/>
                  <a:gd name="connsiteY35" fmla="*/ 419871 h 1645077"/>
                  <a:gd name="connsiteX36" fmla="*/ 103615 w 2994821"/>
                  <a:gd name="connsiteY36" fmla="*/ 241865 h 1645077"/>
                  <a:gd name="connsiteX37" fmla="*/ 129301 w 2994821"/>
                  <a:gd name="connsiteY37" fmla="*/ 269605 h 1645077"/>
                  <a:gd name="connsiteX38" fmla="*/ 171077 w 2994821"/>
                  <a:gd name="connsiteY38" fmla="*/ 304284 h 1645077"/>
                  <a:gd name="connsiteX39" fmla="*/ 40482 w 2994821"/>
                  <a:gd name="connsiteY39" fmla="*/ 172439 h 1645077"/>
                  <a:gd name="connsiteX40" fmla="*/ 41935 w 2994821"/>
                  <a:gd name="connsiteY40" fmla="*/ 175254 h 1645077"/>
                  <a:gd name="connsiteX41" fmla="*/ 49748 w 2994821"/>
                  <a:gd name="connsiteY41" fmla="*/ 183692 h 1645077"/>
                  <a:gd name="connsiteX42" fmla="*/ 169723 w 2994821"/>
                  <a:gd name="connsiteY42" fmla="*/ 23 h 1645077"/>
                  <a:gd name="connsiteX43" fmla="*/ 1623005 w 2994821"/>
                  <a:gd name="connsiteY43" fmla="*/ 450994 h 1645077"/>
                  <a:gd name="connsiteX44" fmla="*/ 2990293 w 2994821"/>
                  <a:gd name="connsiteY44" fmla="*/ 1400283 h 1645077"/>
                  <a:gd name="connsiteX45" fmla="*/ 2936288 w 2994821"/>
                  <a:gd name="connsiteY45" fmla="*/ 1443551 h 1645077"/>
                  <a:gd name="connsiteX46" fmla="*/ 2929768 w 2994821"/>
                  <a:gd name="connsiteY46" fmla="*/ 1444980 h 1645077"/>
                  <a:gd name="connsiteX47" fmla="*/ 2930713 w 2994821"/>
                  <a:gd name="connsiteY47" fmla="*/ 1444855 h 1645077"/>
                  <a:gd name="connsiteX48" fmla="*/ 2939781 w 2994821"/>
                  <a:gd name="connsiteY48" fmla="*/ 1442976 h 1645077"/>
                  <a:gd name="connsiteX49" fmla="*/ 1191509 w 2994821"/>
                  <a:gd name="connsiteY49" fmla="*/ 1456129 h 1645077"/>
                  <a:gd name="connsiteX50" fmla="*/ 0 w 2994821"/>
                  <a:gd name="connsiteY50" fmla="*/ 95672 h 1645077"/>
                  <a:gd name="connsiteX51" fmla="*/ 1814 w 2994821"/>
                  <a:gd name="connsiteY51" fmla="*/ 97551 h 1645077"/>
                  <a:gd name="connsiteX52" fmla="*/ 6816 w 2994821"/>
                  <a:gd name="connsiteY52" fmla="*/ 107240 h 1645077"/>
                  <a:gd name="connsiteX53" fmla="*/ 1226 w 2994821"/>
                  <a:gd name="connsiteY53" fmla="*/ 88319 h 1645077"/>
                  <a:gd name="connsiteX54" fmla="*/ 5471 w 2994821"/>
                  <a:gd name="connsiteY54" fmla="*/ 56240 h 1645077"/>
                  <a:gd name="connsiteX55" fmla="*/ 169723 w 2994821"/>
                  <a:gd name="connsiteY55" fmla="*/ 23 h 1645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994821" h="1645077">
                    <a:moveTo>
                      <a:pt x="2841591" y="1456635"/>
                    </a:moveTo>
                    <a:lnTo>
                      <a:pt x="2834761" y="1457012"/>
                    </a:lnTo>
                    <a:lnTo>
                      <a:pt x="2837397" y="1457190"/>
                    </a:lnTo>
                    <a:close/>
                    <a:moveTo>
                      <a:pt x="2688057" y="1445027"/>
                    </a:moveTo>
                    <a:lnTo>
                      <a:pt x="2707164" y="1448407"/>
                    </a:lnTo>
                    <a:lnTo>
                      <a:pt x="2786069" y="1453728"/>
                    </a:lnTo>
                    <a:close/>
                    <a:moveTo>
                      <a:pt x="2510787" y="1411233"/>
                    </a:moveTo>
                    <a:lnTo>
                      <a:pt x="2544245" y="1419586"/>
                    </a:lnTo>
                    <a:lnTo>
                      <a:pt x="2608480" y="1430950"/>
                    </a:lnTo>
                    <a:close/>
                    <a:moveTo>
                      <a:pt x="2307014" y="1357841"/>
                    </a:moveTo>
                    <a:lnTo>
                      <a:pt x="2352868" y="1371805"/>
                    </a:lnTo>
                    <a:lnTo>
                      <a:pt x="2401435" y="1383931"/>
                    </a:lnTo>
                    <a:close/>
                    <a:moveTo>
                      <a:pt x="2082417" y="1286947"/>
                    </a:moveTo>
                    <a:lnTo>
                      <a:pt x="2137263" y="1306144"/>
                    </a:lnTo>
                    <a:lnTo>
                      <a:pt x="2169158" y="1315857"/>
                    </a:lnTo>
                    <a:close/>
                    <a:moveTo>
                      <a:pt x="1842398" y="1200533"/>
                    </a:moveTo>
                    <a:lnTo>
                      <a:pt x="1901660" y="1223681"/>
                    </a:lnTo>
                    <a:lnTo>
                      <a:pt x="1917753" y="1229313"/>
                    </a:lnTo>
                    <a:close/>
                    <a:moveTo>
                      <a:pt x="1609519" y="1107999"/>
                    </a:moveTo>
                    <a:lnTo>
                      <a:pt x="1650287" y="1125495"/>
                    </a:lnTo>
                    <a:lnTo>
                      <a:pt x="1652438" y="1126335"/>
                    </a:lnTo>
                    <a:close/>
                    <a:moveTo>
                      <a:pt x="1111438" y="882163"/>
                    </a:moveTo>
                    <a:lnTo>
                      <a:pt x="1113388" y="883170"/>
                    </a:lnTo>
                    <a:lnTo>
                      <a:pt x="1156654" y="903619"/>
                    </a:lnTo>
                    <a:close/>
                    <a:moveTo>
                      <a:pt x="845512" y="744216"/>
                    </a:moveTo>
                    <a:lnTo>
                      <a:pt x="858976" y="751825"/>
                    </a:lnTo>
                    <a:lnTo>
                      <a:pt x="948741" y="798168"/>
                    </a:lnTo>
                    <a:close/>
                    <a:moveTo>
                      <a:pt x="605417" y="607141"/>
                    </a:moveTo>
                    <a:lnTo>
                      <a:pt x="628750" y="621713"/>
                    </a:lnTo>
                    <a:lnTo>
                      <a:pt x="716838" y="671496"/>
                    </a:lnTo>
                    <a:close/>
                    <a:moveTo>
                      <a:pt x="397667" y="475021"/>
                    </a:moveTo>
                    <a:lnTo>
                      <a:pt x="427320" y="495917"/>
                    </a:lnTo>
                    <a:lnTo>
                      <a:pt x="503897" y="543740"/>
                    </a:lnTo>
                    <a:close/>
                    <a:moveTo>
                      <a:pt x="228574" y="352014"/>
                    </a:moveTo>
                    <a:lnTo>
                      <a:pt x="259300" y="377520"/>
                    </a:lnTo>
                    <a:lnTo>
                      <a:pt x="319402" y="419871"/>
                    </a:lnTo>
                    <a:close/>
                    <a:moveTo>
                      <a:pt x="103615" y="241865"/>
                    </a:moveTo>
                    <a:lnTo>
                      <a:pt x="129301" y="269605"/>
                    </a:lnTo>
                    <a:lnTo>
                      <a:pt x="171077" y="304284"/>
                    </a:lnTo>
                    <a:close/>
                    <a:moveTo>
                      <a:pt x="40482" y="172439"/>
                    </a:moveTo>
                    <a:lnTo>
                      <a:pt x="41935" y="175254"/>
                    </a:lnTo>
                    <a:lnTo>
                      <a:pt x="49748" y="183692"/>
                    </a:lnTo>
                    <a:close/>
                    <a:moveTo>
                      <a:pt x="169723" y="23"/>
                    </a:moveTo>
                    <a:cubicBezTo>
                      <a:pt x="441475" y="2314"/>
                      <a:pt x="1008270" y="173257"/>
                      <a:pt x="1623005" y="450994"/>
                    </a:cubicBezTo>
                    <a:cubicBezTo>
                      <a:pt x="2442652" y="821311"/>
                      <a:pt x="3053761" y="1246141"/>
                      <a:pt x="2990293" y="1400283"/>
                    </a:cubicBezTo>
                    <a:cubicBezTo>
                      <a:pt x="2982133" y="1419785"/>
                      <a:pt x="2963772" y="1434119"/>
                      <a:pt x="2936288" y="1443551"/>
                    </a:cubicBezTo>
                    <a:lnTo>
                      <a:pt x="2929768" y="1444980"/>
                    </a:lnTo>
                    <a:lnTo>
                      <a:pt x="2930713" y="1444855"/>
                    </a:lnTo>
                    <a:cubicBezTo>
                      <a:pt x="2934340" y="1444855"/>
                      <a:pt x="2937968" y="1444855"/>
                      <a:pt x="2939781" y="1442976"/>
                    </a:cubicBezTo>
                    <a:cubicBezTo>
                      <a:pt x="2453747" y="1694773"/>
                      <a:pt x="1786357" y="1724838"/>
                      <a:pt x="1191509" y="1456129"/>
                    </a:cubicBezTo>
                    <a:cubicBezTo>
                      <a:pt x="596662" y="1187420"/>
                      <a:pt x="154153" y="636848"/>
                      <a:pt x="0" y="95672"/>
                    </a:cubicBezTo>
                    <a:lnTo>
                      <a:pt x="1814" y="97551"/>
                    </a:lnTo>
                    <a:lnTo>
                      <a:pt x="6816" y="107240"/>
                    </a:lnTo>
                    <a:lnTo>
                      <a:pt x="1226" y="88319"/>
                    </a:lnTo>
                    <a:cubicBezTo>
                      <a:pt x="17" y="76595"/>
                      <a:pt x="1391" y="65874"/>
                      <a:pt x="5471" y="56240"/>
                    </a:cubicBezTo>
                    <a:cubicBezTo>
                      <a:pt x="21338" y="17235"/>
                      <a:pt x="79139" y="-740"/>
                      <a:pt x="169723" y="23"/>
                    </a:cubicBezTo>
                    <a:close/>
                  </a:path>
                </a:pathLst>
              </a:custGeom>
              <a:solidFill>
                <a:srgbClr val="252525">
                  <a:lumMod val="75000"/>
                </a:srgbClr>
              </a:solidFill>
              <a:ln>
                <a:noFill/>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28" name="Freeform 9"/>
              <p:cNvSpPr/>
              <p:nvPr/>
            </p:nvSpPr>
            <p:spPr bwMode="auto">
              <a:xfrm>
                <a:off x="4032841" y="4217469"/>
                <a:ext cx="2852965" cy="1581053"/>
              </a:xfrm>
              <a:custGeom>
                <a:avLst/>
                <a:gdLst>
                  <a:gd name="T0" fmla="*/ 1 w 1621"/>
                  <a:gd name="T1" fmla="*/ 1 h 867"/>
                  <a:gd name="T2" fmla="*/ 765 w 1621"/>
                  <a:gd name="T3" fmla="*/ 488 h 867"/>
                  <a:gd name="T4" fmla="*/ 1616 w 1621"/>
                  <a:gd name="T5" fmla="*/ 718 h 867"/>
                  <a:gd name="T6" fmla="*/ 1621 w 1621"/>
                  <a:gd name="T7" fmla="*/ 717 h 867"/>
                  <a:gd name="T8" fmla="*/ 1621 w 1621"/>
                  <a:gd name="T9" fmla="*/ 717 h 867"/>
                  <a:gd name="T10" fmla="*/ 657 w 1621"/>
                  <a:gd name="T11" fmla="*/ 724 h 867"/>
                  <a:gd name="T12" fmla="*/ 0 w 1621"/>
                  <a:gd name="T13" fmla="*/ 0 h 867"/>
                </a:gdLst>
                <a:ahLst/>
                <a:cxnLst>
                  <a:cxn ang="0">
                    <a:pos x="T0" y="T1"/>
                  </a:cxn>
                  <a:cxn ang="0">
                    <a:pos x="T2" y="T3"/>
                  </a:cxn>
                  <a:cxn ang="0">
                    <a:pos x="T4" y="T5"/>
                  </a:cxn>
                  <a:cxn ang="0">
                    <a:pos x="T6" y="T7"/>
                  </a:cxn>
                  <a:cxn ang="0">
                    <a:pos x="T8" y="T9"/>
                  </a:cxn>
                  <a:cxn ang="0">
                    <a:pos x="T10" y="T11"/>
                  </a:cxn>
                  <a:cxn ang="0">
                    <a:pos x="T12" y="T13"/>
                  </a:cxn>
                </a:cxnLst>
                <a:rect l="0" t="0" r="r" b="b"/>
                <a:pathLst>
                  <a:path w="1621" h="867">
                    <a:moveTo>
                      <a:pt x="1" y="1"/>
                    </a:moveTo>
                    <a:cubicBezTo>
                      <a:pt x="23" y="98"/>
                      <a:pt x="350" y="307"/>
                      <a:pt x="765" y="488"/>
                    </a:cubicBezTo>
                    <a:cubicBezTo>
                      <a:pt x="1158" y="658"/>
                      <a:pt x="1508" y="751"/>
                      <a:pt x="1616" y="718"/>
                    </a:cubicBezTo>
                    <a:cubicBezTo>
                      <a:pt x="1618" y="718"/>
                      <a:pt x="1620" y="718"/>
                      <a:pt x="1621" y="717"/>
                    </a:cubicBezTo>
                    <a:cubicBezTo>
                      <a:pt x="1621" y="717"/>
                      <a:pt x="1621" y="717"/>
                      <a:pt x="1621" y="717"/>
                    </a:cubicBezTo>
                    <a:cubicBezTo>
                      <a:pt x="1353" y="851"/>
                      <a:pt x="985" y="867"/>
                      <a:pt x="657" y="724"/>
                    </a:cubicBezTo>
                    <a:cubicBezTo>
                      <a:pt x="329" y="581"/>
                      <a:pt x="85" y="288"/>
                      <a:pt x="0" y="0"/>
                    </a:cubicBezTo>
                  </a:path>
                </a:pathLst>
              </a:custGeom>
              <a:gradFill>
                <a:gsLst>
                  <a:gs pos="0">
                    <a:schemeClr val="tx1">
                      <a:lumMod val="85000"/>
                      <a:lumOff val="15000"/>
                    </a:schemeClr>
                  </a:gs>
                  <a:gs pos="100000">
                    <a:schemeClr val="bg1">
                      <a:lumMod val="50000"/>
                    </a:schemeClr>
                  </a:gs>
                </a:gsLst>
                <a:lin ang="0" scaled="0"/>
              </a:gra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29" name="Group 3"/>
            <p:cNvGrpSpPr/>
            <p:nvPr/>
          </p:nvGrpSpPr>
          <p:grpSpPr>
            <a:xfrm>
              <a:off x="4399542" y="3633798"/>
              <a:ext cx="3586084" cy="2088688"/>
              <a:chOff x="4403015" y="3342070"/>
              <a:chExt cx="3622723" cy="2110028"/>
            </a:xfrm>
          </p:grpSpPr>
          <p:sp>
            <p:nvSpPr>
              <p:cNvPr id="30" name="Freeform 16"/>
              <p:cNvSpPr/>
              <p:nvPr/>
            </p:nvSpPr>
            <p:spPr bwMode="auto">
              <a:xfrm>
                <a:off x="4439546" y="3342070"/>
                <a:ext cx="3586192" cy="2099647"/>
              </a:xfrm>
              <a:custGeom>
                <a:avLst/>
                <a:gdLst>
                  <a:gd name="connsiteX0" fmla="*/ 3492310 w 3695322"/>
                  <a:gd name="connsiteY0" fmla="*/ 1570052 h 2163541"/>
                  <a:gd name="connsiteX1" fmla="*/ 3436679 w 3695322"/>
                  <a:gd name="connsiteY1" fmla="*/ 1570272 h 2163541"/>
                  <a:gd name="connsiteX2" fmla="*/ 3482405 w 3695322"/>
                  <a:gd name="connsiteY2" fmla="*/ 1570866 h 2163541"/>
                  <a:gd name="connsiteX3" fmla="*/ 3331112 w 3695322"/>
                  <a:gd name="connsiteY3" fmla="*/ 1564592 h 2163541"/>
                  <a:gd name="connsiteX4" fmla="*/ 3394334 w 3695322"/>
                  <a:gd name="connsiteY4" fmla="*/ 1569722 h 2163541"/>
                  <a:gd name="connsiteX5" fmla="*/ 3407177 w 3695322"/>
                  <a:gd name="connsiteY5" fmla="*/ 1569889 h 2163541"/>
                  <a:gd name="connsiteX6" fmla="*/ 3563581 w 3695322"/>
                  <a:gd name="connsiteY6" fmla="*/ 1563159 h 2163541"/>
                  <a:gd name="connsiteX7" fmla="*/ 3525289 w 3695322"/>
                  <a:gd name="connsiteY7" fmla="*/ 1567340 h 2163541"/>
                  <a:gd name="connsiteX8" fmla="*/ 3556498 w 3695322"/>
                  <a:gd name="connsiteY8" fmla="*/ 1564774 h 2163541"/>
                  <a:gd name="connsiteX9" fmla="*/ 3620327 w 3695322"/>
                  <a:gd name="connsiteY9" fmla="*/ 1549026 h 2163541"/>
                  <a:gd name="connsiteX10" fmla="*/ 3595600 w 3695322"/>
                  <a:gd name="connsiteY10" fmla="*/ 1555857 h 2163541"/>
                  <a:gd name="connsiteX11" fmla="*/ 3615700 w 3695322"/>
                  <a:gd name="connsiteY11" fmla="*/ 1551274 h 2163541"/>
                  <a:gd name="connsiteX12" fmla="*/ 3130792 w 3695322"/>
                  <a:gd name="connsiteY12" fmla="*/ 1536313 h 2163541"/>
                  <a:gd name="connsiteX13" fmla="*/ 3293198 w 3695322"/>
                  <a:gd name="connsiteY13" fmla="*/ 1561516 h 2163541"/>
                  <a:gd name="connsiteX14" fmla="*/ 3310379 w 3695322"/>
                  <a:gd name="connsiteY14" fmla="*/ 1562910 h 2163541"/>
                  <a:gd name="connsiteX15" fmla="*/ 3661720 w 3695322"/>
                  <a:gd name="connsiteY15" fmla="*/ 1527354 h 2163541"/>
                  <a:gd name="connsiteX16" fmla="*/ 3646856 w 3695322"/>
                  <a:gd name="connsiteY16" fmla="*/ 1536137 h 2163541"/>
                  <a:gd name="connsiteX17" fmla="*/ 3659096 w 3695322"/>
                  <a:gd name="connsiteY17" fmla="*/ 1530190 h 2163541"/>
                  <a:gd name="connsiteX18" fmla="*/ 2833416 w 3695322"/>
                  <a:gd name="connsiteY18" fmla="*/ 1474451 h 2163541"/>
                  <a:gd name="connsiteX19" fmla="*/ 3055386 w 3695322"/>
                  <a:gd name="connsiteY19" fmla="*/ 1524611 h 2163541"/>
                  <a:gd name="connsiteX20" fmla="*/ 3068973 w 3695322"/>
                  <a:gd name="connsiteY20" fmla="*/ 1526719 h 2163541"/>
                  <a:gd name="connsiteX21" fmla="*/ 2477696 w 3695322"/>
                  <a:gd name="connsiteY21" fmla="*/ 1377761 h 2163541"/>
                  <a:gd name="connsiteX22" fmla="*/ 2776277 w 3695322"/>
                  <a:gd name="connsiteY22" fmla="*/ 1461539 h 2163541"/>
                  <a:gd name="connsiteX23" fmla="*/ 2789820 w 3695322"/>
                  <a:gd name="connsiteY23" fmla="*/ 1464599 h 2163541"/>
                  <a:gd name="connsiteX24" fmla="*/ 183144 w 3695322"/>
                  <a:gd name="connsiteY24" fmla="*/ 270487 h 2163541"/>
                  <a:gd name="connsiteX25" fmla="*/ 193683 w 3695322"/>
                  <a:gd name="connsiteY25" fmla="*/ 281804 h 2163541"/>
                  <a:gd name="connsiteX26" fmla="*/ 1764245 w 3695322"/>
                  <a:gd name="connsiteY26" fmla="*/ 1129196 h 2163541"/>
                  <a:gd name="connsiteX27" fmla="*/ 2463179 w 3695322"/>
                  <a:gd name="connsiteY27" fmla="*/ 1373687 h 2163541"/>
                  <a:gd name="connsiteX28" fmla="*/ 2475271 w 3695322"/>
                  <a:gd name="connsiteY28" fmla="*/ 1377080 h 2163541"/>
                  <a:gd name="connsiteX29" fmla="*/ 2129891 w 3695322"/>
                  <a:gd name="connsiteY29" fmla="*/ 1264391 h 2163541"/>
                  <a:gd name="connsiteX30" fmla="*/ 1764234 w 3695322"/>
                  <a:gd name="connsiteY30" fmla="*/ 1128725 h 2163541"/>
                  <a:gd name="connsiteX31" fmla="*/ 246159 w 3695322"/>
                  <a:gd name="connsiteY31" fmla="*/ 328655 h 2163541"/>
                  <a:gd name="connsiteX32" fmla="*/ 135043 w 3695322"/>
                  <a:gd name="connsiteY32" fmla="*/ 216420 h 2163541"/>
                  <a:gd name="connsiteX33" fmla="*/ 141998 w 3695322"/>
                  <a:gd name="connsiteY33" fmla="*/ 226304 h 2163541"/>
                  <a:gd name="connsiteX34" fmla="*/ 176850 w 3695322"/>
                  <a:gd name="connsiteY34" fmla="*/ 263728 h 2163541"/>
                  <a:gd name="connsiteX35" fmla="*/ 102584 w 3695322"/>
                  <a:gd name="connsiteY35" fmla="*/ 166737 h 2163541"/>
                  <a:gd name="connsiteX36" fmla="*/ 106228 w 3695322"/>
                  <a:gd name="connsiteY36" fmla="*/ 175469 h 2163541"/>
                  <a:gd name="connsiteX37" fmla="*/ 127382 w 3695322"/>
                  <a:gd name="connsiteY37" fmla="*/ 205532 h 2163541"/>
                  <a:gd name="connsiteX38" fmla="*/ 86867 w 3695322"/>
                  <a:gd name="connsiteY38" fmla="*/ 121946 h 2163541"/>
                  <a:gd name="connsiteX39" fmla="*/ 87170 w 3695322"/>
                  <a:gd name="connsiteY39" fmla="*/ 129798 h 2163541"/>
                  <a:gd name="connsiteX40" fmla="*/ 97516 w 3695322"/>
                  <a:gd name="connsiteY40" fmla="*/ 154592 h 2163541"/>
                  <a:gd name="connsiteX41" fmla="*/ 366380 w 3695322"/>
                  <a:gd name="connsiteY41" fmla="*/ 750 h 2163541"/>
                  <a:gd name="connsiteX42" fmla="*/ 2014361 w 3695322"/>
                  <a:gd name="connsiteY42" fmla="*/ 440564 h 2163541"/>
                  <a:gd name="connsiteX43" fmla="*/ 3690936 w 3695322"/>
                  <a:gd name="connsiteY43" fmla="*/ 1491607 h 2163541"/>
                  <a:gd name="connsiteX44" fmla="*/ 3678966 w 3695322"/>
                  <a:gd name="connsiteY44" fmla="*/ 1508711 h 2163541"/>
                  <a:gd name="connsiteX45" fmla="*/ 3685774 w 3695322"/>
                  <a:gd name="connsiteY45" fmla="*/ 1501351 h 2163541"/>
                  <a:gd name="connsiteX46" fmla="*/ 3687587 w 3695322"/>
                  <a:gd name="connsiteY46" fmla="*/ 1503231 h 2163541"/>
                  <a:gd name="connsiteX47" fmla="*/ 3245273 w 3695322"/>
                  <a:gd name="connsiteY47" fmla="*/ 2091536 h 2163541"/>
                  <a:gd name="connsiteX48" fmla="*/ 2897222 w 3695322"/>
                  <a:gd name="connsiteY48" fmla="*/ 2159201 h 2163541"/>
                  <a:gd name="connsiteX49" fmla="*/ 167200 w 3695322"/>
                  <a:gd name="connsiteY49" fmla="*/ 1044616 h 2163541"/>
                  <a:gd name="connsiteX50" fmla="*/ 47557 w 3695322"/>
                  <a:gd name="connsiteY50" fmla="*/ 875454 h 2163541"/>
                  <a:gd name="connsiteX51" fmla="*/ 83812 w 3695322"/>
                  <a:gd name="connsiteY51" fmla="*/ 89794 h 2163541"/>
                  <a:gd name="connsiteX52" fmla="*/ 85625 w 3695322"/>
                  <a:gd name="connsiteY52" fmla="*/ 89794 h 2163541"/>
                  <a:gd name="connsiteX53" fmla="*/ 86436 w 3695322"/>
                  <a:gd name="connsiteY53" fmla="*/ 110781 h 2163541"/>
                  <a:gd name="connsiteX54" fmla="*/ 89471 w 3695322"/>
                  <a:gd name="connsiteY54" fmla="*/ 79562 h 2163541"/>
                  <a:gd name="connsiteX55" fmla="*/ 366380 w 3695322"/>
                  <a:gd name="connsiteY55" fmla="*/ 750 h 216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95322" h="2163541">
                    <a:moveTo>
                      <a:pt x="3492310" y="1570052"/>
                    </a:moveTo>
                    <a:lnTo>
                      <a:pt x="3436679" y="1570272"/>
                    </a:lnTo>
                    <a:lnTo>
                      <a:pt x="3482405" y="1570866"/>
                    </a:lnTo>
                    <a:close/>
                    <a:moveTo>
                      <a:pt x="3331112" y="1564592"/>
                    </a:moveTo>
                    <a:lnTo>
                      <a:pt x="3394334" y="1569722"/>
                    </a:lnTo>
                    <a:lnTo>
                      <a:pt x="3407177" y="1569889"/>
                    </a:lnTo>
                    <a:close/>
                    <a:moveTo>
                      <a:pt x="3563581" y="1563159"/>
                    </a:moveTo>
                    <a:lnTo>
                      <a:pt x="3525289" y="1567340"/>
                    </a:lnTo>
                    <a:lnTo>
                      <a:pt x="3556498" y="1564774"/>
                    </a:lnTo>
                    <a:close/>
                    <a:moveTo>
                      <a:pt x="3620327" y="1549026"/>
                    </a:moveTo>
                    <a:lnTo>
                      <a:pt x="3595600" y="1555857"/>
                    </a:lnTo>
                    <a:lnTo>
                      <a:pt x="3615700" y="1551274"/>
                    </a:lnTo>
                    <a:close/>
                    <a:moveTo>
                      <a:pt x="3130792" y="1536313"/>
                    </a:moveTo>
                    <a:lnTo>
                      <a:pt x="3293198" y="1561516"/>
                    </a:lnTo>
                    <a:lnTo>
                      <a:pt x="3310379" y="1562910"/>
                    </a:lnTo>
                    <a:close/>
                    <a:moveTo>
                      <a:pt x="3661720" y="1527354"/>
                    </a:moveTo>
                    <a:lnTo>
                      <a:pt x="3646856" y="1536137"/>
                    </a:lnTo>
                    <a:lnTo>
                      <a:pt x="3659096" y="1530190"/>
                    </a:lnTo>
                    <a:close/>
                    <a:moveTo>
                      <a:pt x="2833416" y="1474451"/>
                    </a:moveTo>
                    <a:lnTo>
                      <a:pt x="3055386" y="1524611"/>
                    </a:lnTo>
                    <a:lnTo>
                      <a:pt x="3068973" y="1526719"/>
                    </a:lnTo>
                    <a:close/>
                    <a:moveTo>
                      <a:pt x="2477696" y="1377761"/>
                    </a:moveTo>
                    <a:lnTo>
                      <a:pt x="2776277" y="1461539"/>
                    </a:lnTo>
                    <a:lnTo>
                      <a:pt x="2789820" y="1464599"/>
                    </a:lnTo>
                    <a:close/>
                    <a:moveTo>
                      <a:pt x="183144" y="270487"/>
                    </a:moveTo>
                    <a:lnTo>
                      <a:pt x="193683" y="281804"/>
                    </a:lnTo>
                    <a:cubicBezTo>
                      <a:pt x="431183" y="512462"/>
                      <a:pt x="1031435" y="843032"/>
                      <a:pt x="1764245" y="1129196"/>
                    </a:cubicBezTo>
                    <a:cubicBezTo>
                      <a:pt x="2008515" y="1225054"/>
                      <a:pt x="2244740" y="1307168"/>
                      <a:pt x="2463179" y="1373687"/>
                    </a:cubicBezTo>
                    <a:lnTo>
                      <a:pt x="2475271" y="1377080"/>
                    </a:lnTo>
                    <a:lnTo>
                      <a:pt x="2129891" y="1264391"/>
                    </a:lnTo>
                    <a:cubicBezTo>
                      <a:pt x="2010934" y="1222912"/>
                      <a:pt x="1888618" y="1177610"/>
                      <a:pt x="1764234" y="1128725"/>
                    </a:cubicBezTo>
                    <a:cubicBezTo>
                      <a:pt x="1080123" y="861146"/>
                      <a:pt x="511667" y="555353"/>
                      <a:pt x="246159" y="328655"/>
                    </a:cubicBezTo>
                    <a:close/>
                    <a:moveTo>
                      <a:pt x="135043" y="216420"/>
                    </a:moveTo>
                    <a:lnTo>
                      <a:pt x="141998" y="226304"/>
                    </a:lnTo>
                    <a:lnTo>
                      <a:pt x="176850" y="263728"/>
                    </a:lnTo>
                    <a:close/>
                    <a:moveTo>
                      <a:pt x="102584" y="166737"/>
                    </a:moveTo>
                    <a:lnTo>
                      <a:pt x="106228" y="175469"/>
                    </a:lnTo>
                    <a:lnTo>
                      <a:pt x="127382" y="205532"/>
                    </a:lnTo>
                    <a:close/>
                    <a:moveTo>
                      <a:pt x="86867" y="121946"/>
                    </a:moveTo>
                    <a:lnTo>
                      <a:pt x="87170" y="129798"/>
                    </a:lnTo>
                    <a:lnTo>
                      <a:pt x="97516" y="154592"/>
                    </a:lnTo>
                    <a:close/>
                    <a:moveTo>
                      <a:pt x="366380" y="750"/>
                    </a:moveTo>
                    <a:cubicBezTo>
                      <a:pt x="710314" y="12939"/>
                      <a:pt x="1331496" y="172986"/>
                      <a:pt x="2014361" y="440564"/>
                    </a:cubicBezTo>
                    <a:cubicBezTo>
                      <a:pt x="3009431" y="831650"/>
                      <a:pt x="3759811" y="1301705"/>
                      <a:pt x="3690936" y="1491607"/>
                    </a:cubicBezTo>
                    <a:lnTo>
                      <a:pt x="3678966" y="1508711"/>
                    </a:lnTo>
                    <a:lnTo>
                      <a:pt x="3685774" y="1501351"/>
                    </a:lnTo>
                    <a:lnTo>
                      <a:pt x="3687587" y="1503231"/>
                    </a:lnTo>
                    <a:cubicBezTo>
                      <a:pt x="3589698" y="1738177"/>
                      <a:pt x="3439238" y="1939291"/>
                      <a:pt x="3245273" y="2091536"/>
                    </a:cubicBezTo>
                    <a:cubicBezTo>
                      <a:pt x="3138320" y="2174237"/>
                      <a:pt x="3033179" y="2166719"/>
                      <a:pt x="2897222" y="2159201"/>
                    </a:cubicBezTo>
                    <a:cubicBezTo>
                      <a:pt x="1943708" y="2099054"/>
                      <a:pt x="816169" y="1640439"/>
                      <a:pt x="167200" y="1044616"/>
                    </a:cubicBezTo>
                    <a:cubicBezTo>
                      <a:pt x="105566" y="990108"/>
                      <a:pt x="72936" y="952517"/>
                      <a:pt x="47557" y="875454"/>
                    </a:cubicBezTo>
                    <a:cubicBezTo>
                      <a:pt x="-37643" y="619833"/>
                      <a:pt x="2238" y="347295"/>
                      <a:pt x="83812" y="89794"/>
                    </a:cubicBezTo>
                    <a:cubicBezTo>
                      <a:pt x="85625" y="89794"/>
                      <a:pt x="85625" y="89794"/>
                      <a:pt x="85625" y="89794"/>
                    </a:cubicBezTo>
                    <a:lnTo>
                      <a:pt x="86436" y="110781"/>
                    </a:lnTo>
                    <a:lnTo>
                      <a:pt x="89471" y="79562"/>
                    </a:lnTo>
                    <a:cubicBezTo>
                      <a:pt x="110995" y="20218"/>
                      <a:pt x="210046" y="-4791"/>
                      <a:pt x="366380" y="750"/>
                    </a:cubicBezTo>
                    <a:close/>
                  </a:path>
                </a:pathLst>
              </a:custGeom>
              <a:solidFill>
                <a:srgbClr val="3F3F3F">
                  <a:lumMod val="75000"/>
                </a:srgbClr>
              </a:solidFill>
              <a:ln>
                <a:noFill/>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31" name="Freeform 10"/>
              <p:cNvSpPr/>
              <p:nvPr/>
            </p:nvSpPr>
            <p:spPr bwMode="auto">
              <a:xfrm>
                <a:off x="4403015" y="3429213"/>
                <a:ext cx="3615217" cy="2022885"/>
              </a:xfrm>
              <a:custGeom>
                <a:avLst/>
                <a:gdLst>
                  <a:gd name="T0" fmla="*/ 2055 w 2055"/>
                  <a:gd name="T1" fmla="*/ 752 h 1109"/>
                  <a:gd name="T2" fmla="*/ 1811 w 2055"/>
                  <a:gd name="T3" fmla="*/ 1065 h 1109"/>
                  <a:gd name="T4" fmla="*/ 1619 w 2055"/>
                  <a:gd name="T5" fmla="*/ 1101 h 1109"/>
                  <a:gd name="T6" fmla="*/ 113 w 2055"/>
                  <a:gd name="T7" fmla="*/ 508 h 1109"/>
                  <a:gd name="T8" fmla="*/ 47 w 2055"/>
                  <a:gd name="T9" fmla="*/ 418 h 1109"/>
                  <a:gd name="T10" fmla="*/ 67 w 2055"/>
                  <a:gd name="T11" fmla="*/ 0 h 1109"/>
                  <a:gd name="T12" fmla="*/ 68 w 2055"/>
                  <a:gd name="T13" fmla="*/ 0 h 1109"/>
                  <a:gd name="T14" fmla="*/ 994 w 2055"/>
                  <a:gd name="T15" fmla="*/ 553 h 1109"/>
                  <a:gd name="T16" fmla="*/ 2054 w 2055"/>
                  <a:gd name="T17" fmla="*/ 751 h 1109"/>
                  <a:gd name="T18" fmla="*/ 2055 w 2055"/>
                  <a:gd name="T19" fmla="*/ 752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5" h="1109">
                    <a:moveTo>
                      <a:pt x="2055" y="752"/>
                    </a:moveTo>
                    <a:cubicBezTo>
                      <a:pt x="2001" y="877"/>
                      <a:pt x="1918" y="984"/>
                      <a:pt x="1811" y="1065"/>
                    </a:cubicBezTo>
                    <a:cubicBezTo>
                      <a:pt x="1752" y="1109"/>
                      <a:pt x="1694" y="1105"/>
                      <a:pt x="1619" y="1101"/>
                    </a:cubicBezTo>
                    <a:cubicBezTo>
                      <a:pt x="1093" y="1069"/>
                      <a:pt x="471" y="825"/>
                      <a:pt x="113" y="508"/>
                    </a:cubicBezTo>
                    <a:cubicBezTo>
                      <a:pt x="79" y="479"/>
                      <a:pt x="61" y="459"/>
                      <a:pt x="47" y="418"/>
                    </a:cubicBezTo>
                    <a:cubicBezTo>
                      <a:pt x="0" y="282"/>
                      <a:pt x="22" y="137"/>
                      <a:pt x="67" y="0"/>
                    </a:cubicBezTo>
                    <a:cubicBezTo>
                      <a:pt x="68" y="0"/>
                      <a:pt x="68" y="0"/>
                      <a:pt x="68" y="0"/>
                    </a:cubicBezTo>
                    <a:cubicBezTo>
                      <a:pt x="46" y="105"/>
                      <a:pt x="455" y="350"/>
                      <a:pt x="994" y="553"/>
                    </a:cubicBezTo>
                    <a:cubicBezTo>
                      <a:pt x="1533" y="757"/>
                      <a:pt x="2001" y="844"/>
                      <a:pt x="2054" y="751"/>
                    </a:cubicBezTo>
                    <a:lnTo>
                      <a:pt x="2055" y="752"/>
                    </a:lnTo>
                    <a:close/>
                  </a:path>
                </a:pathLst>
              </a:custGeom>
              <a:solidFill>
                <a:srgbClr val="CFAF81">
                  <a:alpha val="82000"/>
                </a:srgbClr>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32" name="Group 4"/>
            <p:cNvGrpSpPr/>
            <p:nvPr/>
          </p:nvGrpSpPr>
          <p:grpSpPr>
            <a:xfrm>
              <a:off x="4148029" y="2645744"/>
              <a:ext cx="3600335" cy="2388655"/>
              <a:chOff x="4148932" y="2343921"/>
              <a:chExt cx="3637120" cy="2413059"/>
            </a:xfrm>
          </p:grpSpPr>
          <p:sp>
            <p:nvSpPr>
              <p:cNvPr id="33" name="Freeform 14"/>
              <p:cNvSpPr/>
              <p:nvPr/>
            </p:nvSpPr>
            <p:spPr bwMode="auto">
              <a:xfrm>
                <a:off x="4243672" y="2343921"/>
                <a:ext cx="3535969" cy="2198302"/>
              </a:xfrm>
              <a:custGeom>
                <a:avLst/>
                <a:gdLst>
                  <a:gd name="connsiteX0" fmla="*/ 3398833 w 3643570"/>
                  <a:gd name="connsiteY0" fmla="*/ 1596981 h 2265197"/>
                  <a:gd name="connsiteX1" fmla="*/ 3454638 w 3643570"/>
                  <a:gd name="connsiteY1" fmla="*/ 1600114 h 2265197"/>
                  <a:gd name="connsiteX2" fmla="*/ 3459116 w 3643570"/>
                  <a:gd name="connsiteY2" fmla="*/ 1599912 h 2265197"/>
                  <a:gd name="connsiteX3" fmla="*/ 3325591 w 3643570"/>
                  <a:gd name="connsiteY3" fmla="*/ 1589345 h 2265197"/>
                  <a:gd name="connsiteX4" fmla="*/ 3374518 w 3643570"/>
                  <a:gd name="connsiteY4" fmla="*/ 1595616 h 2265197"/>
                  <a:gd name="connsiteX5" fmla="*/ 3378327 w 3643570"/>
                  <a:gd name="connsiteY5" fmla="*/ 1595830 h 2265197"/>
                  <a:gd name="connsiteX6" fmla="*/ 3196040 w 3643570"/>
                  <a:gd name="connsiteY6" fmla="*/ 1566013 h 2265197"/>
                  <a:gd name="connsiteX7" fmla="*/ 3282366 w 3643570"/>
                  <a:gd name="connsiteY7" fmla="*/ 1583805 h 2265197"/>
                  <a:gd name="connsiteX8" fmla="*/ 3286091 w 3643570"/>
                  <a:gd name="connsiteY8" fmla="*/ 1584283 h 2265197"/>
                  <a:gd name="connsiteX9" fmla="*/ 3025043 w 3643570"/>
                  <a:gd name="connsiteY9" fmla="*/ 1527769 h 2265197"/>
                  <a:gd name="connsiteX10" fmla="*/ 3065432 w 3643570"/>
                  <a:gd name="connsiteY10" fmla="*/ 1539095 h 2265197"/>
                  <a:gd name="connsiteX11" fmla="*/ 3066425 w 3643570"/>
                  <a:gd name="connsiteY11" fmla="*/ 1539300 h 2265197"/>
                  <a:gd name="connsiteX12" fmla="*/ 1501529 w 3643570"/>
                  <a:gd name="connsiteY12" fmla="*/ 920422 h 2265197"/>
                  <a:gd name="connsiteX13" fmla="*/ 1568705 w 3643570"/>
                  <a:gd name="connsiteY13" fmla="*/ 956116 h 2265197"/>
                  <a:gd name="connsiteX14" fmla="*/ 1889598 w 3643570"/>
                  <a:gd name="connsiteY14" fmla="*/ 1110170 h 2265197"/>
                  <a:gd name="connsiteX15" fmla="*/ 2173638 w 3643570"/>
                  <a:gd name="connsiteY15" fmla="*/ 1233206 h 2265197"/>
                  <a:gd name="connsiteX16" fmla="*/ 1889925 w 3643570"/>
                  <a:gd name="connsiteY16" fmla="*/ 1110234 h 2265197"/>
                  <a:gd name="connsiteX17" fmla="*/ 1567003 w 3643570"/>
                  <a:gd name="connsiteY17" fmla="*/ 955097 h 2265197"/>
                  <a:gd name="connsiteX18" fmla="*/ 583137 w 3643570"/>
                  <a:gd name="connsiteY18" fmla="*/ 0 h 2265197"/>
                  <a:gd name="connsiteX19" fmla="*/ 2152847 w 3643570"/>
                  <a:gd name="connsiteY19" fmla="*/ 489716 h 2265197"/>
                  <a:gd name="connsiteX20" fmla="*/ 3637901 w 3643570"/>
                  <a:gd name="connsiteY20" fmla="*/ 1537076 h 2265197"/>
                  <a:gd name="connsiteX21" fmla="*/ 3526260 w 3643570"/>
                  <a:gd name="connsiteY21" fmla="*/ 1596191 h 2265197"/>
                  <a:gd name="connsiteX22" fmla="*/ 3466138 w 3643570"/>
                  <a:gd name="connsiteY22" fmla="*/ 1599596 h 2265197"/>
                  <a:gd name="connsiteX23" fmla="*/ 3521860 w 3643570"/>
                  <a:gd name="connsiteY23" fmla="*/ 1597088 h 2265197"/>
                  <a:gd name="connsiteX24" fmla="*/ 3637483 w 3643570"/>
                  <a:gd name="connsiteY24" fmla="*/ 1540740 h 2265197"/>
                  <a:gd name="connsiteX25" fmla="*/ 3568583 w 3643570"/>
                  <a:gd name="connsiteY25" fmla="*/ 2101046 h 2265197"/>
                  <a:gd name="connsiteX26" fmla="*/ 2005640 w 3643570"/>
                  <a:gd name="connsiteY26" fmla="*/ 1982592 h 2265197"/>
                  <a:gd name="connsiteX27" fmla="*/ 1456253 w 3643570"/>
                  <a:gd name="connsiteY27" fmla="*/ 1751325 h 2265197"/>
                  <a:gd name="connsiteX28" fmla="*/ 5726 w 3643570"/>
                  <a:gd name="connsiteY28" fmla="*/ 589348 h 2265197"/>
                  <a:gd name="connsiteX29" fmla="*/ 406434 w 3643570"/>
                  <a:gd name="connsiteY29" fmla="*/ 59126 h 2265197"/>
                  <a:gd name="connsiteX30" fmla="*/ 406239 w 3643570"/>
                  <a:gd name="connsiteY30" fmla="*/ 61124 h 2265197"/>
                  <a:gd name="connsiteX31" fmla="*/ 426653 w 3643570"/>
                  <a:gd name="connsiteY31" fmla="*/ 34987 h 2265197"/>
                  <a:gd name="connsiteX32" fmla="*/ 583137 w 3643570"/>
                  <a:gd name="connsiteY32" fmla="*/ 0 h 2265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643570" h="2265197">
                    <a:moveTo>
                      <a:pt x="3398833" y="1596981"/>
                    </a:moveTo>
                    <a:lnTo>
                      <a:pt x="3454638" y="1600114"/>
                    </a:lnTo>
                    <a:lnTo>
                      <a:pt x="3459116" y="1599912"/>
                    </a:lnTo>
                    <a:close/>
                    <a:moveTo>
                      <a:pt x="3325591" y="1589345"/>
                    </a:moveTo>
                    <a:lnTo>
                      <a:pt x="3374518" y="1595616"/>
                    </a:lnTo>
                    <a:lnTo>
                      <a:pt x="3378327" y="1595830"/>
                    </a:lnTo>
                    <a:close/>
                    <a:moveTo>
                      <a:pt x="3196040" y="1566013"/>
                    </a:moveTo>
                    <a:lnTo>
                      <a:pt x="3282366" y="1583805"/>
                    </a:lnTo>
                    <a:lnTo>
                      <a:pt x="3286091" y="1584283"/>
                    </a:lnTo>
                    <a:close/>
                    <a:moveTo>
                      <a:pt x="3025043" y="1527769"/>
                    </a:moveTo>
                    <a:lnTo>
                      <a:pt x="3065432" y="1539095"/>
                    </a:lnTo>
                    <a:lnTo>
                      <a:pt x="3066425" y="1539300"/>
                    </a:lnTo>
                    <a:close/>
                    <a:moveTo>
                      <a:pt x="1501529" y="920422"/>
                    </a:moveTo>
                    <a:lnTo>
                      <a:pt x="1568705" y="956116"/>
                    </a:lnTo>
                    <a:cubicBezTo>
                      <a:pt x="1671481" y="1008050"/>
                      <a:pt x="1778769" y="1059639"/>
                      <a:pt x="1889598" y="1110170"/>
                    </a:cubicBezTo>
                    <a:lnTo>
                      <a:pt x="2173638" y="1233206"/>
                    </a:lnTo>
                    <a:lnTo>
                      <a:pt x="1889925" y="1110234"/>
                    </a:lnTo>
                    <a:cubicBezTo>
                      <a:pt x="1778410" y="1059229"/>
                      <a:pt x="1670437" y="1007285"/>
                      <a:pt x="1567003" y="955097"/>
                    </a:cubicBezTo>
                    <a:close/>
                    <a:moveTo>
                      <a:pt x="583137" y="0"/>
                    </a:moveTo>
                    <a:cubicBezTo>
                      <a:pt x="875864" y="353"/>
                      <a:pt x="1483757" y="183688"/>
                      <a:pt x="2152847" y="489716"/>
                    </a:cubicBezTo>
                    <a:cubicBezTo>
                      <a:pt x="3046780" y="895873"/>
                      <a:pt x="3712244" y="1365963"/>
                      <a:pt x="3637901" y="1537076"/>
                    </a:cubicBezTo>
                    <a:cubicBezTo>
                      <a:pt x="3624302" y="1569159"/>
                      <a:pt x="3585777" y="1588550"/>
                      <a:pt x="3526260" y="1596191"/>
                    </a:cubicBezTo>
                    <a:lnTo>
                      <a:pt x="3466138" y="1599596"/>
                    </a:lnTo>
                    <a:lnTo>
                      <a:pt x="3521860" y="1597088"/>
                    </a:lnTo>
                    <a:cubicBezTo>
                      <a:pt x="3582345" y="1590228"/>
                      <a:pt x="3622185" y="1571764"/>
                      <a:pt x="3637483" y="1540740"/>
                    </a:cubicBezTo>
                    <a:cubicBezTo>
                      <a:pt x="3650175" y="1734403"/>
                      <a:pt x="3630230" y="1924305"/>
                      <a:pt x="3568583" y="2101046"/>
                    </a:cubicBezTo>
                    <a:cubicBezTo>
                      <a:pt x="3434409" y="2486491"/>
                      <a:pt x="2293932" y="2086004"/>
                      <a:pt x="2005640" y="1982592"/>
                    </a:cubicBezTo>
                    <a:cubicBezTo>
                      <a:pt x="1820698" y="1916784"/>
                      <a:pt x="1635756" y="1837815"/>
                      <a:pt x="1456253" y="1751325"/>
                    </a:cubicBezTo>
                    <a:cubicBezTo>
                      <a:pt x="1229608" y="1640392"/>
                      <a:pt x="-97624" y="892064"/>
                      <a:pt x="5726" y="589348"/>
                    </a:cubicBezTo>
                    <a:cubicBezTo>
                      <a:pt x="100011" y="367482"/>
                      <a:pt x="210613" y="222705"/>
                      <a:pt x="406434" y="59126"/>
                    </a:cubicBezTo>
                    <a:lnTo>
                      <a:pt x="406239" y="61124"/>
                    </a:lnTo>
                    <a:lnTo>
                      <a:pt x="426653" y="34987"/>
                    </a:lnTo>
                    <a:cubicBezTo>
                      <a:pt x="456471" y="11260"/>
                      <a:pt x="509955" y="-88"/>
                      <a:pt x="583137" y="0"/>
                    </a:cubicBezTo>
                    <a:close/>
                  </a:path>
                </a:pathLst>
              </a:custGeom>
              <a:solidFill>
                <a:srgbClr val="252525">
                  <a:lumMod val="75000"/>
                </a:srgbClr>
              </a:solidFill>
              <a:ln>
                <a:noFill/>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34" name="Freeform 15"/>
              <p:cNvSpPr/>
              <p:nvPr/>
            </p:nvSpPr>
            <p:spPr bwMode="auto">
              <a:xfrm>
                <a:off x="4148932" y="2401300"/>
                <a:ext cx="3637120" cy="2355680"/>
              </a:xfrm>
              <a:custGeom>
                <a:avLst/>
                <a:gdLst>
                  <a:gd name="T0" fmla="*/ 57 w 2067"/>
                  <a:gd name="T1" fmla="*/ 282 h 1291"/>
                  <a:gd name="T2" fmla="*/ 278 w 2067"/>
                  <a:gd name="T3" fmla="*/ 0 h 1291"/>
                  <a:gd name="T4" fmla="*/ 1096 w 2067"/>
                  <a:gd name="T5" fmla="*/ 559 h 1291"/>
                  <a:gd name="T6" fmla="*/ 2060 w 2067"/>
                  <a:gd name="T7" fmla="*/ 788 h 1291"/>
                  <a:gd name="T8" fmla="*/ 2060 w 2067"/>
                  <a:gd name="T9" fmla="*/ 788 h 1291"/>
                  <a:gd name="T10" fmla="*/ 2022 w 2067"/>
                  <a:gd name="T11" fmla="*/ 1086 h 1291"/>
                  <a:gd name="T12" fmla="*/ 1160 w 2067"/>
                  <a:gd name="T13" fmla="*/ 1023 h 1291"/>
                  <a:gd name="T14" fmla="*/ 857 w 2067"/>
                  <a:gd name="T15" fmla="*/ 900 h 1291"/>
                  <a:gd name="T16" fmla="*/ 57 w 2067"/>
                  <a:gd name="T17" fmla="*/ 282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7" h="1291">
                    <a:moveTo>
                      <a:pt x="57" y="282"/>
                    </a:moveTo>
                    <a:cubicBezTo>
                      <a:pt x="109" y="164"/>
                      <a:pt x="170" y="87"/>
                      <a:pt x="278" y="0"/>
                    </a:cubicBezTo>
                    <a:cubicBezTo>
                      <a:pt x="243" y="93"/>
                      <a:pt x="607" y="344"/>
                      <a:pt x="1096" y="559"/>
                    </a:cubicBezTo>
                    <a:cubicBezTo>
                      <a:pt x="1585" y="774"/>
                      <a:pt x="2015" y="876"/>
                      <a:pt x="2060" y="788"/>
                    </a:cubicBezTo>
                    <a:cubicBezTo>
                      <a:pt x="2060" y="788"/>
                      <a:pt x="2060" y="788"/>
                      <a:pt x="2060" y="788"/>
                    </a:cubicBezTo>
                    <a:cubicBezTo>
                      <a:pt x="2067" y="891"/>
                      <a:pt x="2056" y="992"/>
                      <a:pt x="2022" y="1086"/>
                    </a:cubicBezTo>
                    <a:cubicBezTo>
                      <a:pt x="1948" y="1291"/>
                      <a:pt x="1319" y="1078"/>
                      <a:pt x="1160" y="1023"/>
                    </a:cubicBezTo>
                    <a:cubicBezTo>
                      <a:pt x="1058" y="988"/>
                      <a:pt x="956" y="946"/>
                      <a:pt x="857" y="900"/>
                    </a:cubicBezTo>
                    <a:cubicBezTo>
                      <a:pt x="732" y="841"/>
                      <a:pt x="0" y="443"/>
                      <a:pt x="57" y="282"/>
                    </a:cubicBezTo>
                  </a:path>
                </a:pathLst>
              </a:custGeom>
              <a:gradFill>
                <a:gsLst>
                  <a:gs pos="0">
                    <a:schemeClr val="tx1">
                      <a:lumMod val="85000"/>
                      <a:lumOff val="15000"/>
                    </a:schemeClr>
                  </a:gs>
                  <a:gs pos="100000">
                    <a:schemeClr val="bg1">
                      <a:lumMod val="50000"/>
                    </a:schemeClr>
                  </a:gs>
                </a:gsLst>
                <a:lin ang="0" scaled="0"/>
              </a:gradFill>
              <a:ln w="9525">
                <a:noFill/>
                <a:round/>
              </a:ln>
            </p:spPr>
            <p:txBody>
              <a:bodyPr vert="horz" wrap="square" lIns="91440" tIns="45720" rIns="91440" bIns="45720" numCol="1" anchor="t" anchorCtr="0" compatLnSpc="1"/>
              <a:lstStyle/>
              <a:p>
                <a:endParaRPr lang="en-US">
                  <a:cs typeface="+mn-ea"/>
                  <a:sym typeface="+mn-lt"/>
                </a:endParaRPr>
              </a:p>
            </p:txBody>
          </p:sp>
        </p:grpSp>
        <p:sp>
          <p:nvSpPr>
            <p:cNvPr id="35" name="Freeform 5"/>
            <p:cNvSpPr/>
            <p:nvPr/>
          </p:nvSpPr>
          <p:spPr bwMode="auto">
            <a:xfrm>
              <a:off x="5069523" y="2282045"/>
              <a:ext cx="3018167" cy="1726967"/>
            </a:xfrm>
            <a:custGeom>
              <a:avLst/>
              <a:gdLst>
                <a:gd name="T0" fmla="*/ 1050 w 1733"/>
                <a:gd name="T1" fmla="*/ 144 h 956"/>
                <a:gd name="T2" fmla="*/ 1708 w 1733"/>
                <a:gd name="T3" fmla="*/ 849 h 956"/>
                <a:gd name="T4" fmla="*/ 1627 w 1733"/>
                <a:gd name="T5" fmla="*/ 954 h 956"/>
                <a:gd name="T6" fmla="*/ 50 w 1733"/>
                <a:gd name="T7" fmla="*/ 305 h 956"/>
                <a:gd name="T8" fmla="*/ 61 w 1733"/>
                <a:gd name="T9" fmla="*/ 212 h 956"/>
                <a:gd name="T10" fmla="*/ 1050 w 1733"/>
                <a:gd name="T11" fmla="*/ 144 h 956"/>
              </a:gdLst>
              <a:ahLst/>
              <a:cxnLst>
                <a:cxn ang="0">
                  <a:pos x="T0" y="T1"/>
                </a:cxn>
                <a:cxn ang="0">
                  <a:pos x="T2" y="T3"/>
                </a:cxn>
                <a:cxn ang="0">
                  <a:pos x="T4" y="T5"/>
                </a:cxn>
                <a:cxn ang="0">
                  <a:pos x="T6" y="T7"/>
                </a:cxn>
                <a:cxn ang="0">
                  <a:pos x="T8" y="T9"/>
                </a:cxn>
                <a:cxn ang="0">
                  <a:pos x="T10" y="T11"/>
                </a:cxn>
              </a:cxnLst>
              <a:rect l="0" t="0" r="r" b="b"/>
              <a:pathLst>
                <a:path w="1733" h="956">
                  <a:moveTo>
                    <a:pt x="1050" y="144"/>
                  </a:moveTo>
                  <a:cubicBezTo>
                    <a:pt x="1394" y="283"/>
                    <a:pt x="1635" y="552"/>
                    <a:pt x="1708" y="849"/>
                  </a:cubicBezTo>
                  <a:cubicBezTo>
                    <a:pt x="1733" y="952"/>
                    <a:pt x="1696" y="956"/>
                    <a:pt x="1627" y="954"/>
                  </a:cubicBezTo>
                  <a:cubicBezTo>
                    <a:pt x="1238" y="925"/>
                    <a:pt x="312" y="544"/>
                    <a:pt x="50" y="305"/>
                  </a:cubicBezTo>
                  <a:cubicBezTo>
                    <a:pt x="22" y="272"/>
                    <a:pt x="0" y="254"/>
                    <a:pt x="61" y="212"/>
                  </a:cubicBezTo>
                  <a:cubicBezTo>
                    <a:pt x="322" y="33"/>
                    <a:pt x="695" y="0"/>
                    <a:pt x="1050" y="144"/>
                  </a:cubicBezTo>
                  <a:close/>
                </a:path>
              </a:pathLst>
            </a:custGeom>
            <a:solidFill>
              <a:srgbClr val="CFAF81">
                <a:alpha val="95000"/>
              </a:srgbClr>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36" name="Freeform 6"/>
            <p:cNvSpPr/>
            <p:nvPr/>
          </p:nvSpPr>
          <p:spPr>
            <a:xfrm>
              <a:off x="7528942" y="2781462"/>
              <a:ext cx="932478" cy="378396"/>
            </a:xfrm>
            <a:custGeom>
              <a:avLst/>
              <a:gdLst>
                <a:gd name="connsiteX0" fmla="*/ 0 w 970671"/>
                <a:gd name="connsiteY0" fmla="*/ 393895 h 393895"/>
                <a:gd name="connsiteX1" fmla="*/ 393895 w 970671"/>
                <a:gd name="connsiteY1" fmla="*/ 0 h 393895"/>
                <a:gd name="connsiteX2" fmla="*/ 970671 w 970671"/>
                <a:gd name="connsiteY2" fmla="*/ 0 h 393895"/>
              </a:gdLst>
              <a:ahLst/>
              <a:cxnLst>
                <a:cxn ang="0">
                  <a:pos x="connsiteX0" y="connsiteY0"/>
                </a:cxn>
                <a:cxn ang="0">
                  <a:pos x="connsiteX1" y="connsiteY1"/>
                </a:cxn>
                <a:cxn ang="0">
                  <a:pos x="connsiteX2" y="connsiteY2"/>
                </a:cxn>
              </a:cxnLst>
              <a:rect l="l" t="t" r="r" b="b"/>
              <a:pathLst>
                <a:path w="970671" h="393895">
                  <a:moveTo>
                    <a:pt x="0" y="393895"/>
                  </a:moveTo>
                  <a:lnTo>
                    <a:pt x="393895" y="0"/>
                  </a:lnTo>
                  <a:lnTo>
                    <a:pt x="970671" y="0"/>
                  </a:lnTo>
                </a:path>
              </a:pathLst>
            </a:custGeom>
            <a:noFill/>
            <a:ln>
              <a:solidFill>
                <a:srgbClr val="3F3F3F"/>
              </a:solidFill>
              <a:tailEnd type="oval" w="lg" len="lg"/>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37" name="Freeform 7"/>
            <p:cNvSpPr/>
            <p:nvPr/>
          </p:nvSpPr>
          <p:spPr>
            <a:xfrm flipV="1">
              <a:off x="7528942" y="5242310"/>
              <a:ext cx="932478" cy="378396"/>
            </a:xfrm>
            <a:custGeom>
              <a:avLst/>
              <a:gdLst>
                <a:gd name="connsiteX0" fmla="*/ 0 w 970671"/>
                <a:gd name="connsiteY0" fmla="*/ 393895 h 393895"/>
                <a:gd name="connsiteX1" fmla="*/ 393895 w 970671"/>
                <a:gd name="connsiteY1" fmla="*/ 0 h 393895"/>
                <a:gd name="connsiteX2" fmla="*/ 970671 w 970671"/>
                <a:gd name="connsiteY2" fmla="*/ 0 h 393895"/>
              </a:gdLst>
              <a:ahLst/>
              <a:cxnLst>
                <a:cxn ang="0">
                  <a:pos x="connsiteX0" y="connsiteY0"/>
                </a:cxn>
                <a:cxn ang="0">
                  <a:pos x="connsiteX1" y="connsiteY1"/>
                </a:cxn>
                <a:cxn ang="0">
                  <a:pos x="connsiteX2" y="connsiteY2"/>
                </a:cxn>
              </a:cxnLst>
              <a:rect l="l" t="t" r="r" b="b"/>
              <a:pathLst>
                <a:path w="970671" h="393895">
                  <a:moveTo>
                    <a:pt x="0" y="393895"/>
                  </a:moveTo>
                  <a:lnTo>
                    <a:pt x="393895" y="0"/>
                  </a:lnTo>
                  <a:lnTo>
                    <a:pt x="970671" y="0"/>
                  </a:lnTo>
                </a:path>
              </a:pathLst>
            </a:custGeom>
            <a:noFill/>
            <a:ln>
              <a:solidFill>
                <a:srgbClr val="3F3F3F"/>
              </a:solidFill>
              <a:tailEnd type="oval" w="lg" len="lg"/>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38" name="Freeform 8"/>
            <p:cNvSpPr/>
            <p:nvPr/>
          </p:nvSpPr>
          <p:spPr>
            <a:xfrm flipH="1">
              <a:off x="3730580" y="2781462"/>
              <a:ext cx="932478" cy="378396"/>
            </a:xfrm>
            <a:custGeom>
              <a:avLst/>
              <a:gdLst>
                <a:gd name="connsiteX0" fmla="*/ 0 w 970671"/>
                <a:gd name="connsiteY0" fmla="*/ 393895 h 393895"/>
                <a:gd name="connsiteX1" fmla="*/ 393895 w 970671"/>
                <a:gd name="connsiteY1" fmla="*/ 0 h 393895"/>
                <a:gd name="connsiteX2" fmla="*/ 970671 w 970671"/>
                <a:gd name="connsiteY2" fmla="*/ 0 h 393895"/>
              </a:gdLst>
              <a:ahLst/>
              <a:cxnLst>
                <a:cxn ang="0">
                  <a:pos x="connsiteX0" y="connsiteY0"/>
                </a:cxn>
                <a:cxn ang="0">
                  <a:pos x="connsiteX1" y="connsiteY1"/>
                </a:cxn>
                <a:cxn ang="0">
                  <a:pos x="connsiteX2" y="connsiteY2"/>
                </a:cxn>
              </a:cxnLst>
              <a:rect l="l" t="t" r="r" b="b"/>
              <a:pathLst>
                <a:path w="970671" h="393895">
                  <a:moveTo>
                    <a:pt x="0" y="393895"/>
                  </a:moveTo>
                  <a:lnTo>
                    <a:pt x="393895" y="0"/>
                  </a:lnTo>
                  <a:lnTo>
                    <a:pt x="970671" y="0"/>
                  </a:lnTo>
                </a:path>
              </a:pathLst>
            </a:custGeom>
            <a:noFill/>
            <a:ln>
              <a:solidFill>
                <a:srgbClr val="252525"/>
              </a:solidFill>
              <a:tailEnd type="oval" w="lg" len="lg"/>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39" name="Freeform 9"/>
            <p:cNvSpPr/>
            <p:nvPr/>
          </p:nvSpPr>
          <p:spPr>
            <a:xfrm flipH="1" flipV="1">
              <a:off x="3730580" y="5242310"/>
              <a:ext cx="932478" cy="378396"/>
            </a:xfrm>
            <a:custGeom>
              <a:avLst/>
              <a:gdLst>
                <a:gd name="connsiteX0" fmla="*/ 0 w 970671"/>
                <a:gd name="connsiteY0" fmla="*/ 393895 h 393895"/>
                <a:gd name="connsiteX1" fmla="*/ 393895 w 970671"/>
                <a:gd name="connsiteY1" fmla="*/ 0 h 393895"/>
                <a:gd name="connsiteX2" fmla="*/ 970671 w 970671"/>
                <a:gd name="connsiteY2" fmla="*/ 0 h 393895"/>
              </a:gdLst>
              <a:ahLst/>
              <a:cxnLst>
                <a:cxn ang="0">
                  <a:pos x="connsiteX0" y="connsiteY0"/>
                </a:cxn>
                <a:cxn ang="0">
                  <a:pos x="connsiteX1" y="connsiteY1"/>
                </a:cxn>
                <a:cxn ang="0">
                  <a:pos x="connsiteX2" y="connsiteY2"/>
                </a:cxn>
              </a:cxnLst>
              <a:rect l="l" t="t" r="r" b="b"/>
              <a:pathLst>
                <a:path w="970671" h="393895">
                  <a:moveTo>
                    <a:pt x="0" y="393895"/>
                  </a:moveTo>
                  <a:lnTo>
                    <a:pt x="393895" y="0"/>
                  </a:lnTo>
                  <a:lnTo>
                    <a:pt x="970671" y="0"/>
                  </a:lnTo>
                </a:path>
              </a:pathLst>
            </a:custGeom>
            <a:noFill/>
            <a:ln>
              <a:solidFill>
                <a:srgbClr val="252525"/>
              </a:solidFill>
              <a:tailEnd type="oval" w="lg" len="lg"/>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40" name="TextBox 10"/>
            <p:cNvSpPr txBox="1"/>
            <p:nvPr/>
          </p:nvSpPr>
          <p:spPr>
            <a:xfrm>
              <a:off x="6448012" y="2782404"/>
              <a:ext cx="450765" cy="523220"/>
            </a:xfrm>
            <a:prstGeom prst="rect">
              <a:avLst/>
            </a:prstGeom>
            <a:noFill/>
          </p:spPr>
          <p:txBody>
            <a:bodyPr wrap="none" rtlCol="0" anchor="ctr">
              <a:spAutoFit/>
            </a:bodyPr>
            <a:lstStyle/>
            <a:p>
              <a:pPr algn="ctr"/>
              <a:r>
                <a:rPr lang="en-US" sz="2800" b="1" dirty="0">
                  <a:solidFill>
                    <a:srgbClr val="FFFFFF"/>
                  </a:solidFill>
                  <a:cs typeface="+mn-ea"/>
                  <a:sym typeface="+mn-lt"/>
                </a:rPr>
                <a:t>A</a:t>
              </a:r>
              <a:endParaRPr lang="en-US" sz="2800" b="1" dirty="0">
                <a:solidFill>
                  <a:srgbClr val="FFFFFF"/>
                </a:solidFill>
                <a:cs typeface="+mn-ea"/>
                <a:sym typeface="+mn-lt"/>
              </a:endParaRPr>
            </a:p>
          </p:txBody>
        </p:sp>
        <p:sp>
          <p:nvSpPr>
            <p:cNvPr id="41" name="TextBox 11"/>
            <p:cNvSpPr txBox="1"/>
            <p:nvPr/>
          </p:nvSpPr>
          <p:spPr>
            <a:xfrm>
              <a:off x="5676057" y="3753173"/>
              <a:ext cx="444353" cy="523220"/>
            </a:xfrm>
            <a:prstGeom prst="rect">
              <a:avLst/>
            </a:prstGeom>
            <a:noFill/>
          </p:spPr>
          <p:txBody>
            <a:bodyPr wrap="none" rtlCol="0" anchor="ctr">
              <a:spAutoFit/>
            </a:bodyPr>
            <a:lstStyle/>
            <a:p>
              <a:pPr algn="ctr"/>
              <a:r>
                <a:rPr lang="en-US" sz="2800" b="1"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rPr>
                <a:t>B</a:t>
              </a:r>
              <a:endParaRPr lang="en-US" sz="2800" b="1"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endParaRPr>
            </a:p>
          </p:txBody>
        </p:sp>
        <p:sp>
          <p:nvSpPr>
            <p:cNvPr id="42" name="TextBox 12"/>
            <p:cNvSpPr txBox="1"/>
            <p:nvPr/>
          </p:nvSpPr>
          <p:spPr>
            <a:xfrm>
              <a:off x="5834582" y="4792162"/>
              <a:ext cx="426720" cy="523220"/>
            </a:xfrm>
            <a:prstGeom prst="rect">
              <a:avLst/>
            </a:prstGeom>
            <a:noFill/>
          </p:spPr>
          <p:txBody>
            <a:bodyPr wrap="none" rtlCol="0" anchor="ctr">
              <a:spAutoFit/>
            </a:bodyPr>
            <a:lstStyle/>
            <a:p>
              <a:pPr algn="ctr"/>
              <a:r>
                <a:rPr lang="en-US" sz="2800" b="1" dirty="0">
                  <a:solidFill>
                    <a:srgbClr val="FFFFFF"/>
                  </a:solidFill>
                  <a:cs typeface="+mn-ea"/>
                  <a:sym typeface="+mn-lt"/>
                </a:rPr>
                <a:t>C</a:t>
              </a:r>
              <a:endParaRPr lang="en-US" sz="2800" b="1" dirty="0">
                <a:solidFill>
                  <a:srgbClr val="FFFFFF"/>
                </a:solidFill>
                <a:cs typeface="+mn-ea"/>
                <a:sym typeface="+mn-lt"/>
              </a:endParaRPr>
            </a:p>
          </p:txBody>
        </p:sp>
        <p:sp>
          <p:nvSpPr>
            <p:cNvPr id="43" name="TextBox 13"/>
            <p:cNvSpPr txBox="1"/>
            <p:nvPr/>
          </p:nvSpPr>
          <p:spPr>
            <a:xfrm>
              <a:off x="5007450" y="5298278"/>
              <a:ext cx="468398" cy="523220"/>
            </a:xfrm>
            <a:prstGeom prst="rect">
              <a:avLst/>
            </a:prstGeom>
            <a:noFill/>
          </p:spPr>
          <p:txBody>
            <a:bodyPr wrap="none" rtlCol="0" anchor="ctr">
              <a:spAutoFit/>
            </a:bodyPr>
            <a:lstStyle/>
            <a:p>
              <a:pPr algn="ctr"/>
              <a:r>
                <a:rPr lang="en-US" sz="2800" b="1"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rPr>
                <a:t>D</a:t>
              </a:r>
              <a:endParaRPr lang="en-US" sz="2800" b="1"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endParaRPr>
            </a:p>
          </p:txBody>
        </p:sp>
      </p:grpSp>
      <p:grpSp>
        <p:nvGrpSpPr>
          <p:cNvPr id="44" name="组合 43"/>
          <p:cNvGrpSpPr/>
          <p:nvPr/>
        </p:nvGrpSpPr>
        <p:grpSpPr>
          <a:xfrm>
            <a:off x="1426845" y="1814195"/>
            <a:ext cx="1981200" cy="711835"/>
            <a:chOff x="2408" y="3190"/>
            <a:chExt cx="3120" cy="1121"/>
          </a:xfrm>
        </p:grpSpPr>
        <p:sp>
          <p:nvSpPr>
            <p:cNvPr id="4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4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56" name="组合 55"/>
          <p:cNvGrpSpPr/>
          <p:nvPr/>
        </p:nvGrpSpPr>
        <p:grpSpPr>
          <a:xfrm>
            <a:off x="1485900" y="4542155"/>
            <a:ext cx="1981200" cy="711835"/>
            <a:chOff x="2408" y="3190"/>
            <a:chExt cx="3120" cy="1121"/>
          </a:xfrm>
        </p:grpSpPr>
        <p:sp>
          <p:nvSpPr>
            <p:cNvPr id="5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5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59" name="组合 58"/>
          <p:cNvGrpSpPr/>
          <p:nvPr/>
        </p:nvGrpSpPr>
        <p:grpSpPr>
          <a:xfrm>
            <a:off x="8752840" y="1814830"/>
            <a:ext cx="1981200" cy="711835"/>
            <a:chOff x="2408" y="3190"/>
            <a:chExt cx="3120" cy="1121"/>
          </a:xfrm>
        </p:grpSpPr>
        <p:sp>
          <p:nvSpPr>
            <p:cNvPr id="6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6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62" name="组合 61"/>
          <p:cNvGrpSpPr/>
          <p:nvPr/>
        </p:nvGrpSpPr>
        <p:grpSpPr>
          <a:xfrm>
            <a:off x="8811895" y="4542790"/>
            <a:ext cx="1981200" cy="711835"/>
            <a:chOff x="2408" y="3190"/>
            <a:chExt cx="3120" cy="1121"/>
          </a:xfrm>
        </p:grpSpPr>
        <p:sp>
          <p:nvSpPr>
            <p:cNvPr id="6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6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 presetClass="entr" presetSubtype="1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checkerboard(across)">
                                      <p:cBhvr>
                                        <p:cTn id="13" dur="500"/>
                                        <p:tgtEl>
                                          <p:spTgt spid="44"/>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checkerboard(across)">
                                      <p:cBhvr>
                                        <p:cTn id="17" dur="500"/>
                                        <p:tgtEl>
                                          <p:spTgt spid="56"/>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checkerboard(across)">
                                      <p:cBhvr>
                                        <p:cTn id="21" dur="500"/>
                                        <p:tgtEl>
                                          <p:spTgt spid="59"/>
                                        </p:tgtEl>
                                      </p:cBhvr>
                                    </p:animEffect>
                                  </p:childTnLst>
                                </p:cTn>
                              </p:par>
                            </p:childTnLst>
                          </p:cTn>
                        </p:par>
                        <p:par>
                          <p:cTn id="22" fill="hold">
                            <p:stCondLst>
                              <p:cond delay="2000"/>
                            </p:stCondLst>
                            <p:childTnLst>
                              <p:par>
                                <p:cTn id="23" presetID="5" presetClass="entr" presetSubtype="10"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checkerboard(across)">
                                      <p:cBhvr>
                                        <p:cTn id="2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市场状况分析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02</a:t>
            </a:r>
            <a:endParaRPr lang="en-US" altLang="zh-CN" sz="2000" dirty="0" smtClean="0">
              <a:solidFill>
                <a:schemeClr val="tx1">
                  <a:lumMod val="75000"/>
                  <a:lumOff val="25000"/>
                </a:schemeClr>
              </a:solidFill>
              <a:cs typeface="+mn-ea"/>
              <a:sym typeface="+mn-lt"/>
            </a:endParaRPr>
          </a:p>
        </p:txBody>
      </p:sp>
      <p:grpSp>
        <p:nvGrpSpPr>
          <p:cNvPr id="2" name="1"/>
          <p:cNvGrpSpPr/>
          <p:nvPr/>
        </p:nvGrpSpPr>
        <p:grpSpPr>
          <a:xfrm>
            <a:off x="4183934" y="1748994"/>
            <a:ext cx="3801455" cy="3801457"/>
            <a:chOff x="6697356" y="3337596"/>
            <a:chExt cx="6082329" cy="6082329"/>
          </a:xfrm>
        </p:grpSpPr>
        <p:sp>
          <p:nvSpPr>
            <p:cNvPr id="3" name="Google Shape;743;p44"/>
            <p:cNvSpPr/>
            <p:nvPr/>
          </p:nvSpPr>
          <p:spPr>
            <a:xfrm rot="-5400000">
              <a:off x="6664678" y="4259095"/>
              <a:ext cx="2152343" cy="2086988"/>
            </a:xfrm>
            <a:custGeom>
              <a:avLst/>
              <a:gdLst/>
              <a:ahLst/>
              <a:cxnLst/>
              <a:rect l="l" t="t" r="r" b="b"/>
              <a:pathLst>
                <a:path w="834" h="809" extrusionOk="0">
                  <a:moveTo>
                    <a:pt x="690" y="490"/>
                  </a:moveTo>
                  <a:cubicBezTo>
                    <a:pt x="834" y="346"/>
                    <a:pt x="834" y="346"/>
                    <a:pt x="834" y="346"/>
                  </a:cubicBezTo>
                  <a:cubicBezTo>
                    <a:pt x="834" y="346"/>
                    <a:pt x="834" y="346"/>
                    <a:pt x="834" y="346"/>
                  </a:cubicBezTo>
                  <a:cubicBezTo>
                    <a:pt x="603" y="115"/>
                    <a:pt x="302" y="0"/>
                    <a:pt x="0" y="0"/>
                  </a:cubicBezTo>
                  <a:cubicBezTo>
                    <a:pt x="0" y="656"/>
                    <a:pt x="0" y="656"/>
                    <a:pt x="0" y="656"/>
                  </a:cubicBezTo>
                  <a:cubicBezTo>
                    <a:pt x="134" y="656"/>
                    <a:pt x="268" y="707"/>
                    <a:pt x="370" y="809"/>
                  </a:cubicBezTo>
                  <a:cubicBezTo>
                    <a:pt x="370" y="809"/>
                    <a:pt x="370" y="809"/>
                    <a:pt x="370" y="809"/>
                  </a:cubicBezTo>
                  <a:cubicBezTo>
                    <a:pt x="548" y="632"/>
                    <a:pt x="548" y="632"/>
                    <a:pt x="548" y="632"/>
                  </a:cubicBezTo>
                  <a:cubicBezTo>
                    <a:pt x="684" y="630"/>
                    <a:pt x="684" y="630"/>
                    <a:pt x="684" y="630"/>
                  </a:cubicBezTo>
                  <a:lnTo>
                    <a:pt x="690" y="490"/>
                  </a:lnTo>
                  <a:close/>
                </a:path>
              </a:pathLst>
            </a:custGeom>
            <a:gradFill>
              <a:gsLst>
                <a:gs pos="0">
                  <a:schemeClr val="tx1">
                    <a:lumMod val="85000"/>
                    <a:lumOff val="15000"/>
                  </a:schemeClr>
                </a:gs>
                <a:gs pos="100000">
                  <a:schemeClr val="tx1">
                    <a:lumMod val="50000"/>
                    <a:lumOff val="50000"/>
                  </a:schemeClr>
                </a:gs>
              </a:gsLst>
              <a:lin ang="0" scaled="0"/>
            </a:gra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7" name="Google Shape;744;p44"/>
            <p:cNvSpPr/>
            <p:nvPr/>
          </p:nvSpPr>
          <p:spPr>
            <a:xfrm rot="-5400000">
              <a:off x="6541594" y="6286176"/>
              <a:ext cx="2398512" cy="2086988"/>
            </a:xfrm>
            <a:custGeom>
              <a:avLst/>
              <a:gdLst/>
              <a:ahLst/>
              <a:cxnLst/>
              <a:rect l="l" t="t" r="r" b="b"/>
              <a:pathLst>
                <a:path w="930" h="809" extrusionOk="0">
                  <a:moveTo>
                    <a:pt x="834" y="204"/>
                  </a:moveTo>
                  <a:cubicBezTo>
                    <a:pt x="834" y="0"/>
                    <a:pt x="834" y="0"/>
                    <a:pt x="834" y="0"/>
                  </a:cubicBezTo>
                  <a:cubicBezTo>
                    <a:pt x="834" y="0"/>
                    <a:pt x="834" y="0"/>
                    <a:pt x="834" y="0"/>
                  </a:cubicBezTo>
                  <a:cubicBezTo>
                    <a:pt x="508" y="0"/>
                    <a:pt x="214" y="132"/>
                    <a:pt x="0" y="346"/>
                  </a:cubicBezTo>
                  <a:cubicBezTo>
                    <a:pt x="464" y="809"/>
                    <a:pt x="464" y="809"/>
                    <a:pt x="464" y="809"/>
                  </a:cubicBezTo>
                  <a:cubicBezTo>
                    <a:pt x="559" y="715"/>
                    <a:pt x="690" y="656"/>
                    <a:pt x="834" y="656"/>
                  </a:cubicBezTo>
                  <a:cubicBezTo>
                    <a:pt x="834" y="656"/>
                    <a:pt x="834" y="656"/>
                    <a:pt x="834" y="656"/>
                  </a:cubicBezTo>
                  <a:cubicBezTo>
                    <a:pt x="834" y="405"/>
                    <a:pt x="834" y="405"/>
                    <a:pt x="834" y="405"/>
                  </a:cubicBezTo>
                  <a:cubicBezTo>
                    <a:pt x="930" y="307"/>
                    <a:pt x="930" y="307"/>
                    <a:pt x="930" y="307"/>
                  </a:cubicBezTo>
                  <a:lnTo>
                    <a:pt x="834" y="204"/>
                  </a:lnTo>
                  <a:close/>
                </a:path>
              </a:pathLst>
            </a:custGeom>
            <a:solidFill>
              <a:srgbClr val="3F3F3F"/>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8" name="Google Shape;745;p44"/>
            <p:cNvSpPr/>
            <p:nvPr/>
          </p:nvSpPr>
          <p:spPr>
            <a:xfrm rot="-5400000">
              <a:off x="7619943" y="7301348"/>
              <a:ext cx="2086988" cy="2150164"/>
            </a:xfrm>
            <a:custGeom>
              <a:avLst/>
              <a:gdLst/>
              <a:ahLst/>
              <a:cxnLst/>
              <a:rect l="l" t="t" r="r" b="b"/>
              <a:pathLst>
                <a:path w="809" h="833" extrusionOk="0">
                  <a:moveTo>
                    <a:pt x="0" y="833"/>
                  </a:moveTo>
                  <a:cubicBezTo>
                    <a:pt x="656" y="833"/>
                    <a:pt x="656" y="833"/>
                    <a:pt x="656" y="833"/>
                  </a:cubicBezTo>
                  <a:cubicBezTo>
                    <a:pt x="656" y="699"/>
                    <a:pt x="707" y="565"/>
                    <a:pt x="809" y="463"/>
                  </a:cubicBezTo>
                  <a:cubicBezTo>
                    <a:pt x="631" y="286"/>
                    <a:pt x="631" y="286"/>
                    <a:pt x="631" y="286"/>
                  </a:cubicBezTo>
                  <a:cubicBezTo>
                    <a:pt x="626" y="145"/>
                    <a:pt x="626" y="145"/>
                    <a:pt x="626" y="145"/>
                  </a:cubicBezTo>
                  <a:cubicBezTo>
                    <a:pt x="489" y="144"/>
                    <a:pt x="489" y="144"/>
                    <a:pt x="489" y="144"/>
                  </a:cubicBezTo>
                  <a:cubicBezTo>
                    <a:pt x="345" y="0"/>
                    <a:pt x="345" y="0"/>
                    <a:pt x="345" y="0"/>
                  </a:cubicBezTo>
                  <a:cubicBezTo>
                    <a:pt x="115" y="230"/>
                    <a:pt x="0" y="532"/>
                    <a:pt x="0" y="833"/>
                  </a:cubicBezTo>
                  <a:close/>
                </a:path>
              </a:pathLst>
            </a:custGeom>
            <a:solidFill>
              <a:srgbClr val="FFFFFF">
                <a:lumMod val="85000"/>
              </a:srgbClr>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9" name="Google Shape;746;p44"/>
            <p:cNvSpPr/>
            <p:nvPr/>
          </p:nvSpPr>
          <p:spPr>
            <a:xfrm rot="-5400000">
              <a:off x="9647021" y="7178264"/>
              <a:ext cx="2086988" cy="2396333"/>
            </a:xfrm>
            <a:custGeom>
              <a:avLst/>
              <a:gdLst/>
              <a:ahLst/>
              <a:cxnLst/>
              <a:rect l="l" t="t" r="r" b="b"/>
              <a:pathLst>
                <a:path w="809" h="929" extrusionOk="0">
                  <a:moveTo>
                    <a:pt x="345" y="929"/>
                  </a:moveTo>
                  <a:cubicBezTo>
                    <a:pt x="809" y="465"/>
                    <a:pt x="809" y="465"/>
                    <a:pt x="809" y="465"/>
                  </a:cubicBezTo>
                  <a:cubicBezTo>
                    <a:pt x="714" y="370"/>
                    <a:pt x="656" y="240"/>
                    <a:pt x="656" y="95"/>
                  </a:cubicBezTo>
                  <a:cubicBezTo>
                    <a:pt x="405" y="95"/>
                    <a:pt x="405" y="95"/>
                    <a:pt x="405" y="95"/>
                  </a:cubicBezTo>
                  <a:cubicBezTo>
                    <a:pt x="301" y="0"/>
                    <a:pt x="301" y="0"/>
                    <a:pt x="301" y="0"/>
                  </a:cubicBezTo>
                  <a:cubicBezTo>
                    <a:pt x="204" y="95"/>
                    <a:pt x="204" y="95"/>
                    <a:pt x="204" y="95"/>
                  </a:cubicBezTo>
                  <a:cubicBezTo>
                    <a:pt x="0" y="95"/>
                    <a:pt x="0" y="95"/>
                    <a:pt x="0" y="95"/>
                  </a:cubicBezTo>
                  <a:cubicBezTo>
                    <a:pt x="0" y="421"/>
                    <a:pt x="132" y="716"/>
                    <a:pt x="345" y="929"/>
                  </a:cubicBezTo>
                  <a:close/>
                </a:path>
              </a:pathLst>
            </a:custGeom>
            <a:solidFill>
              <a:srgbClr val="A5A5A5"/>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0" name="Google Shape;747;p44"/>
            <p:cNvSpPr/>
            <p:nvPr/>
          </p:nvSpPr>
          <p:spPr>
            <a:xfrm rot="16200000">
              <a:off x="10661109" y="6410348"/>
              <a:ext cx="2150164" cy="2086989"/>
            </a:xfrm>
            <a:custGeom>
              <a:avLst/>
              <a:gdLst/>
              <a:ahLst/>
              <a:cxnLst/>
              <a:rect l="l" t="t" r="r" b="b"/>
              <a:pathLst>
                <a:path w="834" h="809" extrusionOk="0">
                  <a:moveTo>
                    <a:pt x="834" y="809"/>
                  </a:moveTo>
                  <a:cubicBezTo>
                    <a:pt x="834" y="153"/>
                    <a:pt x="834" y="153"/>
                    <a:pt x="834" y="153"/>
                  </a:cubicBezTo>
                  <a:cubicBezTo>
                    <a:pt x="700" y="153"/>
                    <a:pt x="566" y="102"/>
                    <a:pt x="464" y="0"/>
                  </a:cubicBezTo>
                  <a:cubicBezTo>
                    <a:pt x="286" y="178"/>
                    <a:pt x="286" y="178"/>
                    <a:pt x="286" y="178"/>
                  </a:cubicBezTo>
                  <a:cubicBezTo>
                    <a:pt x="146" y="183"/>
                    <a:pt x="146" y="183"/>
                    <a:pt x="146" y="183"/>
                  </a:cubicBezTo>
                  <a:cubicBezTo>
                    <a:pt x="144" y="320"/>
                    <a:pt x="144" y="320"/>
                    <a:pt x="144" y="320"/>
                  </a:cubicBezTo>
                  <a:cubicBezTo>
                    <a:pt x="0" y="464"/>
                    <a:pt x="0" y="464"/>
                    <a:pt x="0" y="464"/>
                  </a:cubicBezTo>
                  <a:cubicBezTo>
                    <a:pt x="231" y="694"/>
                    <a:pt x="532" y="809"/>
                    <a:pt x="834" y="809"/>
                  </a:cubicBezTo>
                  <a:close/>
                </a:path>
              </a:pathLst>
            </a:custGeom>
            <a:gradFill>
              <a:gsLst>
                <a:gs pos="0">
                  <a:schemeClr val="tx1">
                    <a:lumMod val="85000"/>
                    <a:lumOff val="15000"/>
                  </a:schemeClr>
                </a:gs>
                <a:gs pos="100000">
                  <a:schemeClr val="tx1">
                    <a:lumMod val="50000"/>
                    <a:lumOff val="50000"/>
                  </a:schemeClr>
                </a:gs>
              </a:gsLst>
              <a:lin ang="0" scaled="0"/>
            </a:gra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1" name="Google Shape;748;p44"/>
            <p:cNvSpPr/>
            <p:nvPr/>
          </p:nvSpPr>
          <p:spPr>
            <a:xfrm rot="-5400000">
              <a:off x="10535844" y="4383269"/>
              <a:ext cx="2400690" cy="2086988"/>
            </a:xfrm>
            <a:custGeom>
              <a:avLst/>
              <a:gdLst/>
              <a:ahLst/>
              <a:cxnLst/>
              <a:rect l="l" t="t" r="r" b="b"/>
              <a:pathLst>
                <a:path w="930" h="809" extrusionOk="0">
                  <a:moveTo>
                    <a:pt x="930" y="464"/>
                  </a:moveTo>
                  <a:cubicBezTo>
                    <a:pt x="466" y="0"/>
                    <a:pt x="466" y="0"/>
                    <a:pt x="466" y="0"/>
                  </a:cubicBezTo>
                  <a:cubicBezTo>
                    <a:pt x="371" y="95"/>
                    <a:pt x="240" y="153"/>
                    <a:pt x="96" y="153"/>
                  </a:cubicBezTo>
                  <a:cubicBezTo>
                    <a:pt x="96" y="405"/>
                    <a:pt x="96" y="405"/>
                    <a:pt x="96" y="405"/>
                  </a:cubicBezTo>
                  <a:cubicBezTo>
                    <a:pt x="0" y="508"/>
                    <a:pt x="0" y="508"/>
                    <a:pt x="0" y="508"/>
                  </a:cubicBezTo>
                  <a:cubicBezTo>
                    <a:pt x="96" y="606"/>
                    <a:pt x="96" y="606"/>
                    <a:pt x="96" y="606"/>
                  </a:cubicBezTo>
                  <a:cubicBezTo>
                    <a:pt x="96" y="809"/>
                    <a:pt x="96" y="809"/>
                    <a:pt x="96" y="809"/>
                  </a:cubicBezTo>
                  <a:cubicBezTo>
                    <a:pt x="422" y="809"/>
                    <a:pt x="716" y="677"/>
                    <a:pt x="930" y="464"/>
                  </a:cubicBezTo>
                  <a:close/>
                </a:path>
              </a:pathLst>
            </a:custGeom>
            <a:solidFill>
              <a:srgbClr val="3F3F3F"/>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2" name="Google Shape;749;p44"/>
            <p:cNvSpPr/>
            <p:nvPr/>
          </p:nvSpPr>
          <p:spPr>
            <a:xfrm rot="-5400000">
              <a:off x="9770107" y="3306008"/>
              <a:ext cx="2086988" cy="2150164"/>
            </a:xfrm>
            <a:custGeom>
              <a:avLst/>
              <a:gdLst/>
              <a:ahLst/>
              <a:cxnLst/>
              <a:rect l="l" t="t" r="r" b="b"/>
              <a:pathLst>
                <a:path w="809" h="834" extrusionOk="0">
                  <a:moveTo>
                    <a:pt x="320" y="690"/>
                  </a:moveTo>
                  <a:cubicBezTo>
                    <a:pt x="464" y="834"/>
                    <a:pt x="464" y="834"/>
                    <a:pt x="464" y="834"/>
                  </a:cubicBezTo>
                  <a:cubicBezTo>
                    <a:pt x="464" y="834"/>
                    <a:pt x="464" y="834"/>
                    <a:pt x="464" y="834"/>
                  </a:cubicBezTo>
                  <a:cubicBezTo>
                    <a:pt x="694" y="604"/>
                    <a:pt x="809" y="302"/>
                    <a:pt x="809" y="0"/>
                  </a:cubicBezTo>
                  <a:cubicBezTo>
                    <a:pt x="153" y="0"/>
                    <a:pt x="153" y="0"/>
                    <a:pt x="153" y="0"/>
                  </a:cubicBezTo>
                  <a:cubicBezTo>
                    <a:pt x="153" y="134"/>
                    <a:pt x="102" y="268"/>
                    <a:pt x="0" y="370"/>
                  </a:cubicBezTo>
                  <a:cubicBezTo>
                    <a:pt x="0" y="370"/>
                    <a:pt x="0" y="370"/>
                    <a:pt x="0" y="370"/>
                  </a:cubicBezTo>
                  <a:cubicBezTo>
                    <a:pt x="178" y="548"/>
                    <a:pt x="178" y="548"/>
                    <a:pt x="178" y="548"/>
                  </a:cubicBezTo>
                  <a:cubicBezTo>
                    <a:pt x="179" y="684"/>
                    <a:pt x="179" y="684"/>
                    <a:pt x="179" y="684"/>
                  </a:cubicBezTo>
                  <a:lnTo>
                    <a:pt x="320" y="690"/>
                  </a:lnTo>
                  <a:close/>
                </a:path>
              </a:pathLst>
            </a:custGeom>
            <a:solidFill>
              <a:srgbClr val="FFFFFF">
                <a:lumMod val="85000"/>
              </a:srgbClr>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4" name="Google Shape;750;p44"/>
            <p:cNvSpPr/>
            <p:nvPr/>
          </p:nvSpPr>
          <p:spPr>
            <a:xfrm rot="-5400000">
              <a:off x="7743027" y="3182924"/>
              <a:ext cx="2086988" cy="2396333"/>
            </a:xfrm>
            <a:custGeom>
              <a:avLst/>
              <a:gdLst/>
              <a:ahLst/>
              <a:cxnLst/>
              <a:rect l="l" t="t" r="r" b="b"/>
              <a:pathLst>
                <a:path w="809" h="929" extrusionOk="0">
                  <a:moveTo>
                    <a:pt x="605" y="833"/>
                  </a:moveTo>
                  <a:cubicBezTo>
                    <a:pt x="809" y="833"/>
                    <a:pt x="809" y="833"/>
                    <a:pt x="809" y="833"/>
                  </a:cubicBezTo>
                  <a:cubicBezTo>
                    <a:pt x="809" y="833"/>
                    <a:pt x="809" y="833"/>
                    <a:pt x="809" y="833"/>
                  </a:cubicBezTo>
                  <a:cubicBezTo>
                    <a:pt x="809" y="508"/>
                    <a:pt x="677" y="213"/>
                    <a:pt x="464" y="0"/>
                  </a:cubicBezTo>
                  <a:cubicBezTo>
                    <a:pt x="0" y="463"/>
                    <a:pt x="0" y="463"/>
                    <a:pt x="0" y="463"/>
                  </a:cubicBezTo>
                  <a:cubicBezTo>
                    <a:pt x="95" y="558"/>
                    <a:pt x="153" y="689"/>
                    <a:pt x="153" y="833"/>
                  </a:cubicBezTo>
                  <a:cubicBezTo>
                    <a:pt x="153" y="833"/>
                    <a:pt x="153" y="833"/>
                    <a:pt x="153" y="833"/>
                  </a:cubicBezTo>
                  <a:cubicBezTo>
                    <a:pt x="404" y="833"/>
                    <a:pt x="404" y="833"/>
                    <a:pt x="404" y="833"/>
                  </a:cubicBezTo>
                  <a:cubicBezTo>
                    <a:pt x="502" y="929"/>
                    <a:pt x="502" y="929"/>
                    <a:pt x="502" y="929"/>
                  </a:cubicBezTo>
                  <a:lnTo>
                    <a:pt x="605" y="833"/>
                  </a:lnTo>
                  <a:close/>
                </a:path>
              </a:pathLst>
            </a:custGeom>
            <a:solidFill>
              <a:srgbClr val="A5A5A5"/>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5" name="Google Shape;751;p44"/>
            <p:cNvSpPr/>
            <p:nvPr/>
          </p:nvSpPr>
          <p:spPr>
            <a:xfrm rot="-5400000">
              <a:off x="7958696" y="4601118"/>
              <a:ext cx="365985" cy="365985"/>
            </a:xfrm>
            <a:custGeom>
              <a:avLst/>
              <a:gdLst/>
              <a:ahLst/>
              <a:cxnLst/>
              <a:rect l="l" t="t" r="r" b="b"/>
              <a:pathLst>
                <a:path w="168" h="168" extrusionOk="0">
                  <a:moveTo>
                    <a:pt x="168" y="0"/>
                  </a:moveTo>
                  <a:lnTo>
                    <a:pt x="161" y="166"/>
                  </a:lnTo>
                  <a:lnTo>
                    <a:pt x="0" y="168"/>
                  </a:lnTo>
                  <a:lnTo>
                    <a:pt x="168" y="0"/>
                  </a:lnTo>
                  <a:close/>
                </a:path>
              </a:pathLst>
            </a:custGeom>
            <a:solidFill>
              <a:srgbClr val="7D7D7D"/>
            </a:solidFill>
            <a:ln>
              <a:noFill/>
            </a:ln>
            <a:effectLst>
              <a:outerShdw blurRad="50800" dist="38100" dir="5400000" algn="ctr" rotWithShape="0">
                <a:srgbClr val="000000">
                  <a:alpha val="14901"/>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6" name="Google Shape;752;p44"/>
            <p:cNvSpPr/>
            <p:nvPr/>
          </p:nvSpPr>
          <p:spPr>
            <a:xfrm>
              <a:off x="10460824" y="4209337"/>
              <a:ext cx="321114" cy="398859"/>
            </a:xfrm>
            <a:custGeom>
              <a:avLst/>
              <a:gdLst/>
              <a:ahLst/>
              <a:cxnLst/>
              <a:rect l="l" t="t" r="r" b="b"/>
              <a:pathLst>
                <a:path w="497" h="615" extrusionOk="0">
                  <a:moveTo>
                    <a:pt x="366" y="224"/>
                  </a:moveTo>
                  <a:lnTo>
                    <a:pt x="366" y="392"/>
                  </a:lnTo>
                  <a:lnTo>
                    <a:pt x="131" y="392"/>
                  </a:lnTo>
                  <a:lnTo>
                    <a:pt x="131" y="224"/>
                  </a:lnTo>
                  <a:lnTo>
                    <a:pt x="366" y="224"/>
                  </a:lnTo>
                  <a:close/>
                  <a:moveTo>
                    <a:pt x="403" y="489"/>
                  </a:moveTo>
                  <a:lnTo>
                    <a:pt x="461" y="489"/>
                  </a:lnTo>
                  <a:lnTo>
                    <a:pt x="461" y="546"/>
                  </a:lnTo>
                  <a:lnTo>
                    <a:pt x="403" y="546"/>
                  </a:lnTo>
                  <a:lnTo>
                    <a:pt x="403" y="489"/>
                  </a:lnTo>
                  <a:close/>
                  <a:moveTo>
                    <a:pt x="403" y="384"/>
                  </a:moveTo>
                  <a:lnTo>
                    <a:pt x="461" y="384"/>
                  </a:lnTo>
                  <a:lnTo>
                    <a:pt x="461" y="441"/>
                  </a:lnTo>
                  <a:lnTo>
                    <a:pt x="403" y="441"/>
                  </a:lnTo>
                  <a:lnTo>
                    <a:pt x="403" y="384"/>
                  </a:lnTo>
                  <a:close/>
                  <a:moveTo>
                    <a:pt x="403" y="279"/>
                  </a:moveTo>
                  <a:lnTo>
                    <a:pt x="461" y="279"/>
                  </a:lnTo>
                  <a:lnTo>
                    <a:pt x="461" y="336"/>
                  </a:lnTo>
                  <a:lnTo>
                    <a:pt x="403" y="336"/>
                  </a:lnTo>
                  <a:lnTo>
                    <a:pt x="403" y="279"/>
                  </a:lnTo>
                  <a:close/>
                  <a:moveTo>
                    <a:pt x="403" y="174"/>
                  </a:moveTo>
                  <a:lnTo>
                    <a:pt x="461" y="174"/>
                  </a:lnTo>
                  <a:lnTo>
                    <a:pt x="461" y="231"/>
                  </a:lnTo>
                  <a:lnTo>
                    <a:pt x="403" y="231"/>
                  </a:lnTo>
                  <a:lnTo>
                    <a:pt x="403" y="174"/>
                  </a:lnTo>
                  <a:close/>
                  <a:moveTo>
                    <a:pt x="403" y="69"/>
                  </a:moveTo>
                  <a:lnTo>
                    <a:pt x="461" y="69"/>
                  </a:lnTo>
                  <a:lnTo>
                    <a:pt x="461" y="127"/>
                  </a:lnTo>
                  <a:lnTo>
                    <a:pt x="403" y="127"/>
                  </a:lnTo>
                  <a:lnTo>
                    <a:pt x="403" y="69"/>
                  </a:lnTo>
                  <a:close/>
                  <a:moveTo>
                    <a:pt x="93" y="127"/>
                  </a:moveTo>
                  <a:lnTo>
                    <a:pt x="35" y="127"/>
                  </a:lnTo>
                  <a:lnTo>
                    <a:pt x="35" y="69"/>
                  </a:lnTo>
                  <a:lnTo>
                    <a:pt x="93" y="69"/>
                  </a:lnTo>
                  <a:lnTo>
                    <a:pt x="93" y="127"/>
                  </a:lnTo>
                  <a:close/>
                  <a:moveTo>
                    <a:pt x="93" y="231"/>
                  </a:moveTo>
                  <a:lnTo>
                    <a:pt x="35" y="231"/>
                  </a:lnTo>
                  <a:lnTo>
                    <a:pt x="35" y="174"/>
                  </a:lnTo>
                  <a:lnTo>
                    <a:pt x="93" y="174"/>
                  </a:lnTo>
                  <a:lnTo>
                    <a:pt x="93" y="231"/>
                  </a:lnTo>
                  <a:close/>
                  <a:moveTo>
                    <a:pt x="93" y="336"/>
                  </a:moveTo>
                  <a:lnTo>
                    <a:pt x="35" y="336"/>
                  </a:lnTo>
                  <a:lnTo>
                    <a:pt x="35" y="279"/>
                  </a:lnTo>
                  <a:lnTo>
                    <a:pt x="93" y="279"/>
                  </a:lnTo>
                  <a:lnTo>
                    <a:pt x="93" y="336"/>
                  </a:lnTo>
                  <a:close/>
                  <a:moveTo>
                    <a:pt x="93" y="441"/>
                  </a:moveTo>
                  <a:lnTo>
                    <a:pt x="35" y="441"/>
                  </a:lnTo>
                  <a:lnTo>
                    <a:pt x="35" y="384"/>
                  </a:lnTo>
                  <a:lnTo>
                    <a:pt x="93" y="384"/>
                  </a:lnTo>
                  <a:lnTo>
                    <a:pt x="93" y="441"/>
                  </a:lnTo>
                  <a:close/>
                  <a:moveTo>
                    <a:pt x="93" y="546"/>
                  </a:moveTo>
                  <a:lnTo>
                    <a:pt x="35" y="546"/>
                  </a:lnTo>
                  <a:lnTo>
                    <a:pt x="35" y="489"/>
                  </a:lnTo>
                  <a:lnTo>
                    <a:pt x="93" y="489"/>
                  </a:lnTo>
                  <a:lnTo>
                    <a:pt x="93" y="546"/>
                  </a:lnTo>
                  <a:close/>
                  <a:moveTo>
                    <a:pt x="93" y="0"/>
                  </a:moveTo>
                  <a:lnTo>
                    <a:pt x="93" y="22"/>
                  </a:lnTo>
                  <a:lnTo>
                    <a:pt x="35" y="22"/>
                  </a:lnTo>
                  <a:lnTo>
                    <a:pt x="35" y="0"/>
                  </a:lnTo>
                  <a:lnTo>
                    <a:pt x="0" y="0"/>
                  </a:lnTo>
                  <a:lnTo>
                    <a:pt x="0" y="615"/>
                  </a:lnTo>
                  <a:lnTo>
                    <a:pt x="35" y="615"/>
                  </a:lnTo>
                  <a:lnTo>
                    <a:pt x="35" y="593"/>
                  </a:lnTo>
                  <a:lnTo>
                    <a:pt x="93" y="593"/>
                  </a:lnTo>
                  <a:lnTo>
                    <a:pt x="93" y="615"/>
                  </a:lnTo>
                  <a:lnTo>
                    <a:pt x="131" y="615"/>
                  </a:lnTo>
                  <a:lnTo>
                    <a:pt x="131" y="450"/>
                  </a:lnTo>
                  <a:lnTo>
                    <a:pt x="366" y="450"/>
                  </a:lnTo>
                  <a:lnTo>
                    <a:pt x="366" y="615"/>
                  </a:lnTo>
                  <a:lnTo>
                    <a:pt x="403" y="615"/>
                  </a:lnTo>
                  <a:lnTo>
                    <a:pt x="403" y="593"/>
                  </a:lnTo>
                  <a:lnTo>
                    <a:pt x="461" y="593"/>
                  </a:lnTo>
                  <a:lnTo>
                    <a:pt x="461" y="615"/>
                  </a:lnTo>
                  <a:lnTo>
                    <a:pt x="497" y="615"/>
                  </a:lnTo>
                  <a:lnTo>
                    <a:pt x="497" y="0"/>
                  </a:lnTo>
                  <a:lnTo>
                    <a:pt x="461" y="0"/>
                  </a:lnTo>
                  <a:lnTo>
                    <a:pt x="461" y="22"/>
                  </a:lnTo>
                  <a:lnTo>
                    <a:pt x="403" y="22"/>
                  </a:lnTo>
                  <a:lnTo>
                    <a:pt x="403" y="0"/>
                  </a:lnTo>
                  <a:lnTo>
                    <a:pt x="366" y="0"/>
                  </a:lnTo>
                  <a:lnTo>
                    <a:pt x="366" y="165"/>
                  </a:lnTo>
                  <a:lnTo>
                    <a:pt x="131" y="165"/>
                  </a:lnTo>
                  <a:lnTo>
                    <a:pt x="131" y="0"/>
                  </a:lnTo>
                  <a:lnTo>
                    <a:pt x="93" y="0"/>
                  </a:ln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7" name="Google Shape;753;p44"/>
            <p:cNvSpPr/>
            <p:nvPr/>
          </p:nvSpPr>
          <p:spPr>
            <a:xfrm>
              <a:off x="8738390" y="4106490"/>
              <a:ext cx="449561" cy="473225"/>
            </a:xfrm>
            <a:custGeom>
              <a:avLst/>
              <a:gdLst/>
              <a:ahLst/>
              <a:cxnLst/>
              <a:rect l="l" t="t" r="r" b="b"/>
              <a:pathLst>
                <a:path w="700" h="734" extrusionOk="0">
                  <a:moveTo>
                    <a:pt x="528" y="512"/>
                  </a:moveTo>
                  <a:lnTo>
                    <a:pt x="453" y="469"/>
                  </a:lnTo>
                  <a:lnTo>
                    <a:pt x="490" y="448"/>
                  </a:lnTo>
                  <a:lnTo>
                    <a:pt x="490" y="406"/>
                  </a:lnTo>
                  <a:lnTo>
                    <a:pt x="564" y="448"/>
                  </a:lnTo>
                  <a:lnTo>
                    <a:pt x="565" y="491"/>
                  </a:lnTo>
                  <a:lnTo>
                    <a:pt x="528" y="512"/>
                  </a:lnTo>
                  <a:close/>
                  <a:moveTo>
                    <a:pt x="527" y="222"/>
                  </a:moveTo>
                  <a:lnTo>
                    <a:pt x="564" y="243"/>
                  </a:lnTo>
                  <a:lnTo>
                    <a:pt x="564" y="286"/>
                  </a:lnTo>
                  <a:lnTo>
                    <a:pt x="490" y="328"/>
                  </a:lnTo>
                  <a:lnTo>
                    <a:pt x="490" y="286"/>
                  </a:lnTo>
                  <a:lnTo>
                    <a:pt x="453" y="265"/>
                  </a:lnTo>
                  <a:lnTo>
                    <a:pt x="527" y="222"/>
                  </a:lnTo>
                  <a:close/>
                  <a:moveTo>
                    <a:pt x="432" y="391"/>
                  </a:moveTo>
                  <a:lnTo>
                    <a:pt x="436" y="417"/>
                  </a:lnTo>
                  <a:lnTo>
                    <a:pt x="411" y="427"/>
                  </a:lnTo>
                  <a:lnTo>
                    <a:pt x="370" y="403"/>
                  </a:lnTo>
                  <a:lnTo>
                    <a:pt x="370" y="450"/>
                  </a:lnTo>
                  <a:lnTo>
                    <a:pt x="350" y="467"/>
                  </a:lnTo>
                  <a:lnTo>
                    <a:pt x="329" y="450"/>
                  </a:lnTo>
                  <a:lnTo>
                    <a:pt x="329" y="403"/>
                  </a:lnTo>
                  <a:lnTo>
                    <a:pt x="288" y="426"/>
                  </a:lnTo>
                  <a:lnTo>
                    <a:pt x="264" y="417"/>
                  </a:lnTo>
                  <a:lnTo>
                    <a:pt x="267" y="391"/>
                  </a:lnTo>
                  <a:lnTo>
                    <a:pt x="309" y="367"/>
                  </a:lnTo>
                  <a:lnTo>
                    <a:pt x="267" y="343"/>
                  </a:lnTo>
                  <a:lnTo>
                    <a:pt x="264" y="317"/>
                  </a:lnTo>
                  <a:lnTo>
                    <a:pt x="288" y="308"/>
                  </a:lnTo>
                  <a:lnTo>
                    <a:pt x="329" y="332"/>
                  </a:lnTo>
                  <a:lnTo>
                    <a:pt x="329" y="284"/>
                  </a:lnTo>
                  <a:lnTo>
                    <a:pt x="350" y="268"/>
                  </a:lnTo>
                  <a:lnTo>
                    <a:pt x="370" y="284"/>
                  </a:lnTo>
                  <a:lnTo>
                    <a:pt x="370" y="332"/>
                  </a:lnTo>
                  <a:lnTo>
                    <a:pt x="412" y="308"/>
                  </a:lnTo>
                  <a:lnTo>
                    <a:pt x="436" y="317"/>
                  </a:lnTo>
                  <a:lnTo>
                    <a:pt x="432" y="343"/>
                  </a:lnTo>
                  <a:lnTo>
                    <a:pt x="391" y="367"/>
                  </a:lnTo>
                  <a:lnTo>
                    <a:pt x="432" y="391"/>
                  </a:lnTo>
                  <a:close/>
                  <a:moveTo>
                    <a:pt x="387" y="593"/>
                  </a:moveTo>
                  <a:lnTo>
                    <a:pt x="350" y="615"/>
                  </a:lnTo>
                  <a:lnTo>
                    <a:pt x="314" y="593"/>
                  </a:lnTo>
                  <a:lnTo>
                    <a:pt x="314" y="508"/>
                  </a:lnTo>
                  <a:lnTo>
                    <a:pt x="350" y="530"/>
                  </a:lnTo>
                  <a:lnTo>
                    <a:pt x="387" y="508"/>
                  </a:lnTo>
                  <a:lnTo>
                    <a:pt x="387" y="593"/>
                  </a:lnTo>
                  <a:close/>
                  <a:moveTo>
                    <a:pt x="172" y="512"/>
                  </a:moveTo>
                  <a:lnTo>
                    <a:pt x="135" y="491"/>
                  </a:lnTo>
                  <a:lnTo>
                    <a:pt x="136" y="449"/>
                  </a:lnTo>
                  <a:lnTo>
                    <a:pt x="210" y="406"/>
                  </a:lnTo>
                  <a:lnTo>
                    <a:pt x="209" y="449"/>
                  </a:lnTo>
                  <a:lnTo>
                    <a:pt x="247" y="469"/>
                  </a:lnTo>
                  <a:lnTo>
                    <a:pt x="172" y="512"/>
                  </a:lnTo>
                  <a:close/>
                  <a:moveTo>
                    <a:pt x="172" y="223"/>
                  </a:moveTo>
                  <a:lnTo>
                    <a:pt x="246" y="266"/>
                  </a:lnTo>
                  <a:lnTo>
                    <a:pt x="209" y="286"/>
                  </a:lnTo>
                  <a:lnTo>
                    <a:pt x="210" y="329"/>
                  </a:lnTo>
                  <a:lnTo>
                    <a:pt x="136" y="286"/>
                  </a:lnTo>
                  <a:lnTo>
                    <a:pt x="135" y="243"/>
                  </a:lnTo>
                  <a:lnTo>
                    <a:pt x="172" y="223"/>
                  </a:lnTo>
                  <a:close/>
                  <a:moveTo>
                    <a:pt x="313" y="141"/>
                  </a:moveTo>
                  <a:lnTo>
                    <a:pt x="350" y="119"/>
                  </a:lnTo>
                  <a:lnTo>
                    <a:pt x="386" y="141"/>
                  </a:lnTo>
                  <a:lnTo>
                    <a:pt x="386" y="227"/>
                  </a:lnTo>
                  <a:lnTo>
                    <a:pt x="350" y="205"/>
                  </a:lnTo>
                  <a:lnTo>
                    <a:pt x="313" y="227"/>
                  </a:lnTo>
                  <a:lnTo>
                    <a:pt x="313" y="141"/>
                  </a:lnTo>
                  <a:close/>
                  <a:moveTo>
                    <a:pt x="600" y="132"/>
                  </a:moveTo>
                  <a:lnTo>
                    <a:pt x="600" y="199"/>
                  </a:lnTo>
                  <a:lnTo>
                    <a:pt x="563" y="177"/>
                  </a:lnTo>
                  <a:lnTo>
                    <a:pt x="553" y="159"/>
                  </a:lnTo>
                  <a:lnTo>
                    <a:pt x="491" y="195"/>
                  </a:lnTo>
                  <a:lnTo>
                    <a:pt x="539" y="111"/>
                  </a:lnTo>
                  <a:lnTo>
                    <a:pt x="476" y="149"/>
                  </a:lnTo>
                  <a:lnTo>
                    <a:pt x="476" y="75"/>
                  </a:lnTo>
                  <a:lnTo>
                    <a:pt x="428" y="158"/>
                  </a:lnTo>
                  <a:lnTo>
                    <a:pt x="428" y="87"/>
                  </a:lnTo>
                  <a:lnTo>
                    <a:pt x="407" y="87"/>
                  </a:lnTo>
                  <a:lnTo>
                    <a:pt x="370" y="66"/>
                  </a:lnTo>
                  <a:lnTo>
                    <a:pt x="428" y="33"/>
                  </a:lnTo>
                  <a:lnTo>
                    <a:pt x="428" y="9"/>
                  </a:lnTo>
                  <a:lnTo>
                    <a:pt x="360" y="48"/>
                  </a:lnTo>
                  <a:lnTo>
                    <a:pt x="360" y="0"/>
                  </a:lnTo>
                  <a:lnTo>
                    <a:pt x="339" y="0"/>
                  </a:lnTo>
                  <a:lnTo>
                    <a:pt x="339" y="48"/>
                  </a:lnTo>
                  <a:lnTo>
                    <a:pt x="271" y="9"/>
                  </a:lnTo>
                  <a:lnTo>
                    <a:pt x="271" y="33"/>
                  </a:lnTo>
                  <a:lnTo>
                    <a:pt x="329" y="66"/>
                  </a:lnTo>
                  <a:lnTo>
                    <a:pt x="292" y="87"/>
                  </a:lnTo>
                  <a:lnTo>
                    <a:pt x="271" y="87"/>
                  </a:lnTo>
                  <a:lnTo>
                    <a:pt x="271" y="159"/>
                  </a:lnTo>
                  <a:lnTo>
                    <a:pt x="223" y="75"/>
                  </a:lnTo>
                  <a:lnTo>
                    <a:pt x="224" y="149"/>
                  </a:lnTo>
                  <a:lnTo>
                    <a:pt x="160" y="112"/>
                  </a:lnTo>
                  <a:lnTo>
                    <a:pt x="207" y="195"/>
                  </a:lnTo>
                  <a:lnTo>
                    <a:pt x="147" y="160"/>
                  </a:lnTo>
                  <a:lnTo>
                    <a:pt x="136" y="178"/>
                  </a:lnTo>
                  <a:lnTo>
                    <a:pt x="99" y="199"/>
                  </a:lnTo>
                  <a:lnTo>
                    <a:pt x="99" y="132"/>
                  </a:lnTo>
                  <a:lnTo>
                    <a:pt x="79" y="120"/>
                  </a:lnTo>
                  <a:lnTo>
                    <a:pt x="79" y="199"/>
                  </a:lnTo>
                  <a:lnTo>
                    <a:pt x="37" y="175"/>
                  </a:lnTo>
                  <a:lnTo>
                    <a:pt x="27" y="193"/>
                  </a:lnTo>
                  <a:lnTo>
                    <a:pt x="68" y="217"/>
                  </a:lnTo>
                  <a:lnTo>
                    <a:pt x="0" y="256"/>
                  </a:lnTo>
                  <a:lnTo>
                    <a:pt x="21" y="268"/>
                  </a:lnTo>
                  <a:lnTo>
                    <a:pt x="79" y="235"/>
                  </a:lnTo>
                  <a:lnTo>
                    <a:pt x="79" y="277"/>
                  </a:lnTo>
                  <a:lnTo>
                    <a:pt x="68" y="296"/>
                  </a:lnTo>
                  <a:lnTo>
                    <a:pt x="130" y="331"/>
                  </a:lnTo>
                  <a:lnTo>
                    <a:pt x="33" y="331"/>
                  </a:lnTo>
                  <a:lnTo>
                    <a:pt x="97" y="367"/>
                  </a:lnTo>
                  <a:lnTo>
                    <a:pt x="33" y="404"/>
                  </a:lnTo>
                  <a:lnTo>
                    <a:pt x="129" y="404"/>
                  </a:lnTo>
                  <a:lnTo>
                    <a:pt x="68" y="439"/>
                  </a:lnTo>
                  <a:lnTo>
                    <a:pt x="79" y="457"/>
                  </a:lnTo>
                  <a:lnTo>
                    <a:pt x="79" y="500"/>
                  </a:lnTo>
                  <a:lnTo>
                    <a:pt x="21" y="467"/>
                  </a:lnTo>
                  <a:lnTo>
                    <a:pt x="0" y="479"/>
                  </a:lnTo>
                  <a:lnTo>
                    <a:pt x="68" y="518"/>
                  </a:lnTo>
                  <a:lnTo>
                    <a:pt x="27" y="542"/>
                  </a:lnTo>
                  <a:lnTo>
                    <a:pt x="37" y="560"/>
                  </a:lnTo>
                  <a:lnTo>
                    <a:pt x="79" y="536"/>
                  </a:lnTo>
                  <a:lnTo>
                    <a:pt x="79" y="615"/>
                  </a:lnTo>
                  <a:lnTo>
                    <a:pt x="100" y="603"/>
                  </a:lnTo>
                  <a:lnTo>
                    <a:pt x="100" y="536"/>
                  </a:lnTo>
                  <a:lnTo>
                    <a:pt x="136" y="557"/>
                  </a:lnTo>
                  <a:lnTo>
                    <a:pt x="147" y="575"/>
                  </a:lnTo>
                  <a:lnTo>
                    <a:pt x="209" y="540"/>
                  </a:lnTo>
                  <a:lnTo>
                    <a:pt x="161" y="623"/>
                  </a:lnTo>
                  <a:lnTo>
                    <a:pt x="224" y="586"/>
                  </a:lnTo>
                  <a:lnTo>
                    <a:pt x="224" y="660"/>
                  </a:lnTo>
                  <a:lnTo>
                    <a:pt x="272" y="577"/>
                  </a:lnTo>
                  <a:lnTo>
                    <a:pt x="272" y="647"/>
                  </a:lnTo>
                  <a:lnTo>
                    <a:pt x="293" y="647"/>
                  </a:lnTo>
                  <a:lnTo>
                    <a:pt x="329" y="668"/>
                  </a:lnTo>
                  <a:lnTo>
                    <a:pt x="271" y="702"/>
                  </a:lnTo>
                  <a:lnTo>
                    <a:pt x="271" y="726"/>
                  </a:lnTo>
                  <a:lnTo>
                    <a:pt x="340" y="686"/>
                  </a:lnTo>
                  <a:lnTo>
                    <a:pt x="340" y="734"/>
                  </a:lnTo>
                  <a:lnTo>
                    <a:pt x="361" y="734"/>
                  </a:lnTo>
                  <a:lnTo>
                    <a:pt x="361" y="686"/>
                  </a:lnTo>
                  <a:lnTo>
                    <a:pt x="429" y="726"/>
                  </a:lnTo>
                  <a:lnTo>
                    <a:pt x="429" y="702"/>
                  </a:lnTo>
                  <a:lnTo>
                    <a:pt x="371" y="668"/>
                  </a:lnTo>
                  <a:lnTo>
                    <a:pt x="408" y="647"/>
                  </a:lnTo>
                  <a:lnTo>
                    <a:pt x="429" y="647"/>
                  </a:lnTo>
                  <a:lnTo>
                    <a:pt x="429" y="576"/>
                  </a:lnTo>
                  <a:lnTo>
                    <a:pt x="477" y="659"/>
                  </a:lnTo>
                  <a:lnTo>
                    <a:pt x="476" y="586"/>
                  </a:lnTo>
                  <a:lnTo>
                    <a:pt x="540" y="623"/>
                  </a:lnTo>
                  <a:lnTo>
                    <a:pt x="492" y="540"/>
                  </a:lnTo>
                  <a:lnTo>
                    <a:pt x="553" y="575"/>
                  </a:lnTo>
                  <a:lnTo>
                    <a:pt x="563" y="557"/>
                  </a:lnTo>
                  <a:lnTo>
                    <a:pt x="600" y="536"/>
                  </a:lnTo>
                  <a:lnTo>
                    <a:pt x="600" y="602"/>
                  </a:lnTo>
                  <a:lnTo>
                    <a:pt x="621" y="614"/>
                  </a:lnTo>
                  <a:lnTo>
                    <a:pt x="621" y="536"/>
                  </a:lnTo>
                  <a:lnTo>
                    <a:pt x="663" y="559"/>
                  </a:lnTo>
                  <a:lnTo>
                    <a:pt x="673" y="541"/>
                  </a:lnTo>
                  <a:lnTo>
                    <a:pt x="632" y="518"/>
                  </a:lnTo>
                  <a:lnTo>
                    <a:pt x="700" y="478"/>
                  </a:lnTo>
                  <a:lnTo>
                    <a:pt x="679" y="466"/>
                  </a:lnTo>
                  <a:lnTo>
                    <a:pt x="621" y="500"/>
                  </a:lnTo>
                  <a:lnTo>
                    <a:pt x="621" y="457"/>
                  </a:lnTo>
                  <a:lnTo>
                    <a:pt x="632" y="439"/>
                  </a:lnTo>
                  <a:lnTo>
                    <a:pt x="570" y="403"/>
                  </a:lnTo>
                  <a:lnTo>
                    <a:pt x="666" y="403"/>
                  </a:lnTo>
                  <a:lnTo>
                    <a:pt x="602" y="367"/>
                  </a:lnTo>
                  <a:lnTo>
                    <a:pt x="666" y="330"/>
                  </a:lnTo>
                  <a:lnTo>
                    <a:pt x="571" y="330"/>
                  </a:lnTo>
                  <a:lnTo>
                    <a:pt x="631" y="295"/>
                  </a:lnTo>
                  <a:lnTo>
                    <a:pt x="621" y="277"/>
                  </a:lnTo>
                  <a:lnTo>
                    <a:pt x="621" y="235"/>
                  </a:lnTo>
                  <a:lnTo>
                    <a:pt x="679" y="268"/>
                  </a:lnTo>
                  <a:lnTo>
                    <a:pt x="700" y="256"/>
                  </a:lnTo>
                  <a:lnTo>
                    <a:pt x="631" y="216"/>
                  </a:lnTo>
                  <a:lnTo>
                    <a:pt x="673" y="193"/>
                  </a:lnTo>
                  <a:lnTo>
                    <a:pt x="662" y="175"/>
                  </a:lnTo>
                  <a:lnTo>
                    <a:pt x="621" y="198"/>
                  </a:lnTo>
                  <a:lnTo>
                    <a:pt x="621" y="120"/>
                  </a:lnTo>
                  <a:lnTo>
                    <a:pt x="600" y="132"/>
                  </a:ln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8" name="Google Shape;754;p44"/>
            <p:cNvSpPr/>
            <p:nvPr/>
          </p:nvSpPr>
          <p:spPr>
            <a:xfrm>
              <a:off x="7422853" y="5280961"/>
              <a:ext cx="466463" cy="412381"/>
            </a:xfrm>
            <a:custGeom>
              <a:avLst/>
              <a:gdLst/>
              <a:ahLst/>
              <a:cxnLst/>
              <a:rect l="l" t="t" r="r" b="b"/>
              <a:pathLst>
                <a:path w="722" h="637" extrusionOk="0">
                  <a:moveTo>
                    <a:pt x="34" y="0"/>
                  </a:moveTo>
                  <a:cubicBezTo>
                    <a:pt x="15" y="0"/>
                    <a:pt x="0" y="15"/>
                    <a:pt x="0" y="33"/>
                  </a:cubicBezTo>
                  <a:lnTo>
                    <a:pt x="0" y="156"/>
                  </a:lnTo>
                  <a:cubicBezTo>
                    <a:pt x="0" y="175"/>
                    <a:pt x="15" y="190"/>
                    <a:pt x="34" y="190"/>
                  </a:cubicBezTo>
                  <a:lnTo>
                    <a:pt x="169" y="190"/>
                  </a:lnTo>
                  <a:lnTo>
                    <a:pt x="169" y="0"/>
                  </a:lnTo>
                  <a:lnTo>
                    <a:pt x="34" y="0"/>
                  </a:lnTo>
                  <a:close/>
                  <a:moveTo>
                    <a:pt x="332" y="190"/>
                  </a:moveTo>
                  <a:cubicBezTo>
                    <a:pt x="423" y="190"/>
                    <a:pt x="522" y="230"/>
                    <a:pt x="522" y="318"/>
                  </a:cubicBezTo>
                  <a:cubicBezTo>
                    <a:pt x="522" y="406"/>
                    <a:pt x="423" y="446"/>
                    <a:pt x="332" y="446"/>
                  </a:cubicBezTo>
                  <a:lnTo>
                    <a:pt x="199" y="446"/>
                  </a:lnTo>
                  <a:lnTo>
                    <a:pt x="199" y="637"/>
                  </a:lnTo>
                  <a:lnTo>
                    <a:pt x="414" y="637"/>
                  </a:lnTo>
                  <a:cubicBezTo>
                    <a:pt x="584" y="637"/>
                    <a:pt x="722" y="494"/>
                    <a:pt x="722" y="318"/>
                  </a:cubicBezTo>
                  <a:cubicBezTo>
                    <a:pt x="722" y="142"/>
                    <a:pt x="584" y="0"/>
                    <a:pt x="414" y="0"/>
                  </a:cubicBezTo>
                  <a:lnTo>
                    <a:pt x="199" y="0"/>
                  </a:lnTo>
                  <a:lnTo>
                    <a:pt x="199" y="190"/>
                  </a:lnTo>
                  <a:lnTo>
                    <a:pt x="332" y="190"/>
                  </a:lnTo>
                  <a:close/>
                  <a:moveTo>
                    <a:pt x="34" y="446"/>
                  </a:moveTo>
                  <a:cubicBezTo>
                    <a:pt x="15" y="446"/>
                    <a:pt x="0" y="461"/>
                    <a:pt x="0" y="480"/>
                  </a:cubicBezTo>
                  <a:lnTo>
                    <a:pt x="0" y="603"/>
                  </a:lnTo>
                  <a:cubicBezTo>
                    <a:pt x="0" y="622"/>
                    <a:pt x="15" y="637"/>
                    <a:pt x="34" y="637"/>
                  </a:cubicBezTo>
                  <a:lnTo>
                    <a:pt x="169" y="637"/>
                  </a:lnTo>
                  <a:lnTo>
                    <a:pt x="169" y="446"/>
                  </a:lnTo>
                  <a:lnTo>
                    <a:pt x="34" y="446"/>
                  </a:ln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19" name="Google Shape;755;p44"/>
            <p:cNvSpPr/>
            <p:nvPr/>
          </p:nvSpPr>
          <p:spPr>
            <a:xfrm>
              <a:off x="8599561" y="8076918"/>
              <a:ext cx="358298" cy="493505"/>
            </a:xfrm>
            <a:custGeom>
              <a:avLst/>
              <a:gdLst/>
              <a:ahLst/>
              <a:cxnLst/>
              <a:rect l="l" t="t" r="r" b="b"/>
              <a:pathLst>
                <a:path w="559" h="765" extrusionOk="0">
                  <a:moveTo>
                    <a:pt x="464" y="294"/>
                  </a:moveTo>
                  <a:cubicBezTo>
                    <a:pt x="373" y="176"/>
                    <a:pt x="243" y="0"/>
                    <a:pt x="243" y="0"/>
                  </a:cubicBezTo>
                  <a:cubicBezTo>
                    <a:pt x="273" y="126"/>
                    <a:pt x="171" y="225"/>
                    <a:pt x="125" y="269"/>
                  </a:cubicBezTo>
                  <a:cubicBezTo>
                    <a:pt x="48" y="322"/>
                    <a:pt x="0" y="413"/>
                    <a:pt x="6" y="513"/>
                  </a:cubicBezTo>
                  <a:cubicBezTo>
                    <a:pt x="15" y="643"/>
                    <a:pt x="114" y="746"/>
                    <a:pt x="239" y="764"/>
                  </a:cubicBezTo>
                  <a:cubicBezTo>
                    <a:pt x="199" y="745"/>
                    <a:pt x="171" y="705"/>
                    <a:pt x="168" y="658"/>
                  </a:cubicBezTo>
                  <a:cubicBezTo>
                    <a:pt x="165" y="612"/>
                    <a:pt x="187" y="569"/>
                    <a:pt x="223" y="545"/>
                  </a:cubicBezTo>
                  <a:cubicBezTo>
                    <a:pt x="245" y="524"/>
                    <a:pt x="296" y="479"/>
                    <a:pt x="282" y="419"/>
                  </a:cubicBezTo>
                  <a:cubicBezTo>
                    <a:pt x="282" y="419"/>
                    <a:pt x="340" y="501"/>
                    <a:pt x="382" y="556"/>
                  </a:cubicBezTo>
                  <a:cubicBezTo>
                    <a:pt x="408" y="581"/>
                    <a:pt x="421" y="616"/>
                    <a:pt x="423" y="641"/>
                  </a:cubicBezTo>
                  <a:cubicBezTo>
                    <a:pt x="426" y="685"/>
                    <a:pt x="407" y="724"/>
                    <a:pt x="375" y="749"/>
                  </a:cubicBezTo>
                  <a:cubicBezTo>
                    <a:pt x="484" y="708"/>
                    <a:pt x="559" y="599"/>
                    <a:pt x="550" y="476"/>
                  </a:cubicBezTo>
                  <a:cubicBezTo>
                    <a:pt x="547" y="421"/>
                    <a:pt x="519" y="348"/>
                    <a:pt x="464" y="294"/>
                  </a:cubicBezTo>
                  <a:close/>
                  <a:moveTo>
                    <a:pt x="346" y="642"/>
                  </a:moveTo>
                  <a:cubicBezTo>
                    <a:pt x="322" y="611"/>
                    <a:pt x="288" y="565"/>
                    <a:pt x="288" y="565"/>
                  </a:cubicBezTo>
                  <a:cubicBezTo>
                    <a:pt x="296" y="598"/>
                    <a:pt x="269" y="624"/>
                    <a:pt x="258" y="635"/>
                  </a:cubicBezTo>
                  <a:cubicBezTo>
                    <a:pt x="237" y="649"/>
                    <a:pt x="225" y="673"/>
                    <a:pt x="227" y="699"/>
                  </a:cubicBezTo>
                  <a:cubicBezTo>
                    <a:pt x="229" y="733"/>
                    <a:pt x="255" y="759"/>
                    <a:pt x="287" y="764"/>
                  </a:cubicBezTo>
                  <a:lnTo>
                    <a:pt x="287" y="764"/>
                  </a:lnTo>
                  <a:cubicBezTo>
                    <a:pt x="291" y="765"/>
                    <a:pt x="295" y="765"/>
                    <a:pt x="299" y="765"/>
                  </a:cubicBezTo>
                  <a:cubicBezTo>
                    <a:pt x="308" y="765"/>
                    <a:pt x="316" y="764"/>
                    <a:pt x="323" y="760"/>
                  </a:cubicBezTo>
                  <a:lnTo>
                    <a:pt x="323" y="760"/>
                  </a:lnTo>
                  <a:cubicBezTo>
                    <a:pt x="351" y="749"/>
                    <a:pt x="371" y="721"/>
                    <a:pt x="368" y="689"/>
                  </a:cubicBezTo>
                  <a:cubicBezTo>
                    <a:pt x="368" y="675"/>
                    <a:pt x="360" y="656"/>
                    <a:pt x="346" y="642"/>
                  </a:cubicBez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20" name="Google Shape;756;p44"/>
            <p:cNvSpPr/>
            <p:nvPr/>
          </p:nvSpPr>
          <p:spPr>
            <a:xfrm>
              <a:off x="11521549" y="5320713"/>
              <a:ext cx="429279" cy="446183"/>
            </a:xfrm>
            <a:custGeom>
              <a:avLst/>
              <a:gdLst/>
              <a:ahLst/>
              <a:cxnLst/>
              <a:rect l="l" t="t" r="r" b="b"/>
              <a:pathLst>
                <a:path w="669" h="687" extrusionOk="0">
                  <a:moveTo>
                    <a:pt x="279" y="35"/>
                  </a:moveTo>
                  <a:lnTo>
                    <a:pt x="390" y="35"/>
                  </a:lnTo>
                  <a:lnTo>
                    <a:pt x="420" y="146"/>
                  </a:lnTo>
                  <a:lnTo>
                    <a:pt x="249" y="146"/>
                  </a:lnTo>
                  <a:lnTo>
                    <a:pt x="279" y="35"/>
                  </a:lnTo>
                  <a:close/>
                  <a:moveTo>
                    <a:pt x="204" y="309"/>
                  </a:moveTo>
                  <a:lnTo>
                    <a:pt x="465" y="309"/>
                  </a:lnTo>
                  <a:lnTo>
                    <a:pt x="505" y="456"/>
                  </a:lnTo>
                  <a:lnTo>
                    <a:pt x="164" y="456"/>
                  </a:lnTo>
                  <a:lnTo>
                    <a:pt x="204" y="309"/>
                  </a:lnTo>
                  <a:close/>
                  <a:moveTo>
                    <a:pt x="652" y="603"/>
                  </a:moveTo>
                  <a:lnTo>
                    <a:pt x="582" y="603"/>
                  </a:lnTo>
                  <a:lnTo>
                    <a:pt x="496" y="288"/>
                  </a:lnTo>
                  <a:cubicBezTo>
                    <a:pt x="495" y="288"/>
                    <a:pt x="495" y="288"/>
                    <a:pt x="495" y="287"/>
                  </a:cubicBezTo>
                  <a:lnTo>
                    <a:pt x="461" y="163"/>
                  </a:lnTo>
                  <a:lnTo>
                    <a:pt x="460" y="159"/>
                  </a:lnTo>
                  <a:lnTo>
                    <a:pt x="420" y="13"/>
                  </a:lnTo>
                  <a:cubicBezTo>
                    <a:pt x="418" y="6"/>
                    <a:pt x="411" y="0"/>
                    <a:pt x="403" y="0"/>
                  </a:cubicBezTo>
                  <a:lnTo>
                    <a:pt x="266" y="0"/>
                  </a:lnTo>
                  <a:cubicBezTo>
                    <a:pt x="258" y="0"/>
                    <a:pt x="251" y="6"/>
                    <a:pt x="249" y="13"/>
                  </a:cubicBezTo>
                  <a:lnTo>
                    <a:pt x="180" y="266"/>
                  </a:lnTo>
                  <a:lnTo>
                    <a:pt x="174" y="287"/>
                  </a:lnTo>
                  <a:lnTo>
                    <a:pt x="88" y="603"/>
                  </a:lnTo>
                  <a:lnTo>
                    <a:pt x="18" y="603"/>
                  </a:lnTo>
                  <a:cubicBezTo>
                    <a:pt x="8" y="603"/>
                    <a:pt x="0" y="611"/>
                    <a:pt x="0" y="621"/>
                  </a:cubicBezTo>
                  <a:lnTo>
                    <a:pt x="0" y="669"/>
                  </a:lnTo>
                  <a:cubicBezTo>
                    <a:pt x="0" y="679"/>
                    <a:pt x="8" y="687"/>
                    <a:pt x="18" y="687"/>
                  </a:cubicBezTo>
                  <a:lnTo>
                    <a:pt x="652" y="687"/>
                  </a:lnTo>
                  <a:cubicBezTo>
                    <a:pt x="661" y="687"/>
                    <a:pt x="669" y="679"/>
                    <a:pt x="669" y="669"/>
                  </a:cubicBezTo>
                  <a:lnTo>
                    <a:pt x="669" y="621"/>
                  </a:lnTo>
                  <a:cubicBezTo>
                    <a:pt x="669" y="611"/>
                    <a:pt x="661" y="603"/>
                    <a:pt x="652" y="603"/>
                  </a:cubicBez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21" name="Google Shape;757;p44"/>
            <p:cNvSpPr/>
            <p:nvPr/>
          </p:nvSpPr>
          <p:spPr>
            <a:xfrm>
              <a:off x="7445726" y="6891308"/>
              <a:ext cx="429279" cy="446183"/>
            </a:xfrm>
            <a:custGeom>
              <a:avLst/>
              <a:gdLst/>
              <a:ahLst/>
              <a:cxnLst/>
              <a:rect l="l" t="t" r="r" b="b"/>
              <a:pathLst>
                <a:path w="666" h="692" extrusionOk="0">
                  <a:moveTo>
                    <a:pt x="294" y="384"/>
                  </a:moveTo>
                  <a:lnTo>
                    <a:pt x="69" y="384"/>
                  </a:lnTo>
                  <a:cubicBezTo>
                    <a:pt x="52" y="384"/>
                    <a:pt x="37" y="399"/>
                    <a:pt x="37" y="417"/>
                  </a:cubicBezTo>
                  <a:lnTo>
                    <a:pt x="37" y="660"/>
                  </a:lnTo>
                  <a:cubicBezTo>
                    <a:pt x="37" y="678"/>
                    <a:pt x="52" y="692"/>
                    <a:pt x="69" y="692"/>
                  </a:cubicBezTo>
                  <a:lnTo>
                    <a:pt x="298" y="692"/>
                  </a:lnTo>
                  <a:cubicBezTo>
                    <a:pt x="306" y="692"/>
                    <a:pt x="306" y="684"/>
                    <a:pt x="306" y="684"/>
                  </a:cubicBezTo>
                  <a:lnTo>
                    <a:pt x="306" y="395"/>
                  </a:lnTo>
                  <a:cubicBezTo>
                    <a:pt x="306" y="395"/>
                    <a:pt x="306" y="384"/>
                    <a:pt x="294" y="384"/>
                  </a:cubicBezTo>
                  <a:close/>
                  <a:moveTo>
                    <a:pt x="409" y="95"/>
                  </a:moveTo>
                  <a:cubicBezTo>
                    <a:pt x="408" y="96"/>
                    <a:pt x="408" y="98"/>
                    <a:pt x="409" y="98"/>
                  </a:cubicBezTo>
                  <a:cubicBezTo>
                    <a:pt x="424" y="102"/>
                    <a:pt x="446" y="106"/>
                    <a:pt x="471" y="106"/>
                  </a:cubicBezTo>
                  <a:cubicBezTo>
                    <a:pt x="483" y="106"/>
                    <a:pt x="493" y="105"/>
                    <a:pt x="502" y="104"/>
                  </a:cubicBezTo>
                  <a:cubicBezTo>
                    <a:pt x="517" y="101"/>
                    <a:pt x="528" y="96"/>
                    <a:pt x="532" y="90"/>
                  </a:cubicBezTo>
                  <a:cubicBezTo>
                    <a:pt x="533" y="88"/>
                    <a:pt x="537" y="84"/>
                    <a:pt x="534" y="71"/>
                  </a:cubicBezTo>
                  <a:cubicBezTo>
                    <a:pt x="531" y="56"/>
                    <a:pt x="526" y="52"/>
                    <a:pt x="510" y="52"/>
                  </a:cubicBezTo>
                  <a:cubicBezTo>
                    <a:pt x="505" y="52"/>
                    <a:pt x="499" y="52"/>
                    <a:pt x="492" y="54"/>
                  </a:cubicBezTo>
                  <a:cubicBezTo>
                    <a:pt x="463" y="59"/>
                    <a:pt x="428" y="80"/>
                    <a:pt x="409" y="95"/>
                  </a:cubicBezTo>
                  <a:close/>
                  <a:moveTo>
                    <a:pt x="471" y="158"/>
                  </a:moveTo>
                  <a:lnTo>
                    <a:pt x="471" y="158"/>
                  </a:lnTo>
                  <a:cubicBezTo>
                    <a:pt x="446" y="158"/>
                    <a:pt x="420" y="155"/>
                    <a:pt x="398" y="149"/>
                  </a:cubicBezTo>
                  <a:cubicBezTo>
                    <a:pt x="366" y="140"/>
                    <a:pt x="349" y="127"/>
                    <a:pt x="345" y="108"/>
                  </a:cubicBezTo>
                  <a:cubicBezTo>
                    <a:pt x="343" y="96"/>
                    <a:pt x="345" y="75"/>
                    <a:pt x="395" y="42"/>
                  </a:cubicBezTo>
                  <a:cubicBezTo>
                    <a:pt x="424" y="22"/>
                    <a:pt x="456" y="8"/>
                    <a:pt x="482" y="3"/>
                  </a:cubicBezTo>
                  <a:cubicBezTo>
                    <a:pt x="492" y="1"/>
                    <a:pt x="501" y="0"/>
                    <a:pt x="510" y="0"/>
                  </a:cubicBezTo>
                  <a:cubicBezTo>
                    <a:pt x="551" y="0"/>
                    <a:pt x="577" y="22"/>
                    <a:pt x="585" y="61"/>
                  </a:cubicBezTo>
                  <a:cubicBezTo>
                    <a:pt x="589" y="84"/>
                    <a:pt x="586" y="104"/>
                    <a:pt x="575" y="119"/>
                  </a:cubicBezTo>
                  <a:cubicBezTo>
                    <a:pt x="562" y="137"/>
                    <a:pt x="542" y="149"/>
                    <a:pt x="512" y="155"/>
                  </a:cubicBezTo>
                  <a:cubicBezTo>
                    <a:pt x="500" y="157"/>
                    <a:pt x="486" y="158"/>
                    <a:pt x="471" y="158"/>
                  </a:cubicBezTo>
                  <a:close/>
                  <a:moveTo>
                    <a:pt x="157" y="52"/>
                  </a:moveTo>
                  <a:cubicBezTo>
                    <a:pt x="141" y="52"/>
                    <a:pt x="136" y="56"/>
                    <a:pt x="133" y="71"/>
                  </a:cubicBezTo>
                  <a:cubicBezTo>
                    <a:pt x="130" y="84"/>
                    <a:pt x="133" y="88"/>
                    <a:pt x="134" y="90"/>
                  </a:cubicBezTo>
                  <a:cubicBezTo>
                    <a:pt x="138" y="96"/>
                    <a:pt x="149" y="101"/>
                    <a:pt x="165" y="104"/>
                  </a:cubicBezTo>
                  <a:cubicBezTo>
                    <a:pt x="174" y="105"/>
                    <a:pt x="184" y="106"/>
                    <a:pt x="195" y="106"/>
                  </a:cubicBezTo>
                  <a:cubicBezTo>
                    <a:pt x="220" y="106"/>
                    <a:pt x="242" y="102"/>
                    <a:pt x="257" y="98"/>
                  </a:cubicBezTo>
                  <a:cubicBezTo>
                    <a:pt x="258" y="98"/>
                    <a:pt x="260" y="97"/>
                    <a:pt x="258" y="96"/>
                  </a:cubicBezTo>
                  <a:cubicBezTo>
                    <a:pt x="239" y="80"/>
                    <a:pt x="204" y="59"/>
                    <a:pt x="175" y="54"/>
                  </a:cubicBezTo>
                  <a:cubicBezTo>
                    <a:pt x="168" y="52"/>
                    <a:pt x="162" y="52"/>
                    <a:pt x="157" y="52"/>
                  </a:cubicBezTo>
                  <a:close/>
                  <a:moveTo>
                    <a:pt x="195" y="158"/>
                  </a:moveTo>
                  <a:cubicBezTo>
                    <a:pt x="181" y="158"/>
                    <a:pt x="167" y="157"/>
                    <a:pt x="155" y="155"/>
                  </a:cubicBezTo>
                  <a:cubicBezTo>
                    <a:pt x="125" y="149"/>
                    <a:pt x="104" y="137"/>
                    <a:pt x="92" y="119"/>
                  </a:cubicBezTo>
                  <a:cubicBezTo>
                    <a:pt x="81" y="104"/>
                    <a:pt x="77" y="84"/>
                    <a:pt x="82" y="61"/>
                  </a:cubicBezTo>
                  <a:cubicBezTo>
                    <a:pt x="89" y="22"/>
                    <a:pt x="116" y="0"/>
                    <a:pt x="157" y="0"/>
                  </a:cubicBezTo>
                  <a:cubicBezTo>
                    <a:pt x="165" y="0"/>
                    <a:pt x="175" y="1"/>
                    <a:pt x="185" y="3"/>
                  </a:cubicBezTo>
                  <a:cubicBezTo>
                    <a:pt x="210" y="8"/>
                    <a:pt x="243" y="22"/>
                    <a:pt x="272" y="42"/>
                  </a:cubicBezTo>
                  <a:cubicBezTo>
                    <a:pt x="322" y="75"/>
                    <a:pt x="324" y="96"/>
                    <a:pt x="322" y="108"/>
                  </a:cubicBezTo>
                  <a:cubicBezTo>
                    <a:pt x="318" y="127"/>
                    <a:pt x="301" y="140"/>
                    <a:pt x="269" y="149"/>
                  </a:cubicBezTo>
                  <a:cubicBezTo>
                    <a:pt x="247" y="155"/>
                    <a:pt x="220" y="158"/>
                    <a:pt x="195" y="158"/>
                  </a:cubicBezTo>
                  <a:close/>
                  <a:moveTo>
                    <a:pt x="633" y="182"/>
                  </a:moveTo>
                  <a:lnTo>
                    <a:pt x="370" y="182"/>
                  </a:lnTo>
                  <a:cubicBezTo>
                    <a:pt x="360" y="182"/>
                    <a:pt x="360" y="192"/>
                    <a:pt x="360" y="192"/>
                  </a:cubicBezTo>
                  <a:lnTo>
                    <a:pt x="360" y="339"/>
                  </a:lnTo>
                  <a:cubicBezTo>
                    <a:pt x="360" y="339"/>
                    <a:pt x="360" y="348"/>
                    <a:pt x="373" y="348"/>
                  </a:cubicBezTo>
                  <a:lnTo>
                    <a:pt x="633" y="348"/>
                  </a:lnTo>
                  <a:cubicBezTo>
                    <a:pt x="651" y="348"/>
                    <a:pt x="666" y="333"/>
                    <a:pt x="666" y="316"/>
                  </a:cubicBezTo>
                  <a:lnTo>
                    <a:pt x="666" y="214"/>
                  </a:lnTo>
                  <a:cubicBezTo>
                    <a:pt x="666" y="197"/>
                    <a:pt x="651" y="182"/>
                    <a:pt x="633" y="182"/>
                  </a:cubicBezTo>
                  <a:close/>
                  <a:moveTo>
                    <a:pt x="306" y="193"/>
                  </a:moveTo>
                  <a:cubicBezTo>
                    <a:pt x="306" y="193"/>
                    <a:pt x="306" y="182"/>
                    <a:pt x="295" y="182"/>
                  </a:cubicBezTo>
                  <a:lnTo>
                    <a:pt x="33" y="182"/>
                  </a:lnTo>
                  <a:cubicBezTo>
                    <a:pt x="15" y="182"/>
                    <a:pt x="0" y="197"/>
                    <a:pt x="0" y="214"/>
                  </a:cubicBezTo>
                  <a:lnTo>
                    <a:pt x="0" y="316"/>
                  </a:lnTo>
                  <a:cubicBezTo>
                    <a:pt x="0" y="333"/>
                    <a:pt x="15" y="348"/>
                    <a:pt x="33" y="348"/>
                  </a:cubicBezTo>
                  <a:lnTo>
                    <a:pt x="296" y="348"/>
                  </a:lnTo>
                  <a:cubicBezTo>
                    <a:pt x="306" y="348"/>
                    <a:pt x="306" y="339"/>
                    <a:pt x="306" y="339"/>
                  </a:cubicBezTo>
                  <a:lnTo>
                    <a:pt x="306" y="193"/>
                  </a:lnTo>
                  <a:close/>
                  <a:moveTo>
                    <a:pt x="597" y="384"/>
                  </a:moveTo>
                  <a:lnTo>
                    <a:pt x="372" y="384"/>
                  </a:lnTo>
                  <a:cubicBezTo>
                    <a:pt x="358" y="384"/>
                    <a:pt x="360" y="399"/>
                    <a:pt x="360" y="399"/>
                  </a:cubicBezTo>
                  <a:lnTo>
                    <a:pt x="360" y="684"/>
                  </a:lnTo>
                  <a:cubicBezTo>
                    <a:pt x="360" y="684"/>
                    <a:pt x="360" y="692"/>
                    <a:pt x="368" y="692"/>
                  </a:cubicBezTo>
                  <a:lnTo>
                    <a:pt x="597" y="692"/>
                  </a:lnTo>
                  <a:cubicBezTo>
                    <a:pt x="614" y="692"/>
                    <a:pt x="629" y="678"/>
                    <a:pt x="629" y="660"/>
                  </a:cubicBezTo>
                  <a:lnTo>
                    <a:pt x="629" y="417"/>
                  </a:lnTo>
                  <a:cubicBezTo>
                    <a:pt x="629" y="399"/>
                    <a:pt x="614" y="384"/>
                    <a:pt x="597" y="384"/>
                  </a:cubicBez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22" name="Google Shape;758;p44"/>
            <p:cNvSpPr/>
            <p:nvPr/>
          </p:nvSpPr>
          <p:spPr>
            <a:xfrm>
              <a:off x="11611029" y="7070868"/>
              <a:ext cx="297454" cy="405620"/>
            </a:xfrm>
            <a:custGeom>
              <a:avLst/>
              <a:gdLst/>
              <a:ahLst/>
              <a:cxnLst/>
              <a:rect l="l" t="t" r="r" b="b"/>
              <a:pathLst>
                <a:path w="462" h="628" extrusionOk="0">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sp>
          <p:nvSpPr>
            <p:cNvPr id="23" name="Google Shape;759;p44"/>
            <p:cNvSpPr/>
            <p:nvPr/>
          </p:nvSpPr>
          <p:spPr>
            <a:xfrm>
              <a:off x="10245535" y="8270927"/>
              <a:ext cx="442802" cy="277173"/>
            </a:xfrm>
            <a:custGeom>
              <a:avLst/>
              <a:gdLst/>
              <a:ahLst/>
              <a:cxnLst/>
              <a:rect l="l" t="t" r="r" b="b"/>
              <a:pathLst>
                <a:path w="685" h="430" extrusionOk="0">
                  <a:moveTo>
                    <a:pt x="494" y="163"/>
                  </a:moveTo>
                  <a:lnTo>
                    <a:pt x="685" y="163"/>
                  </a:lnTo>
                  <a:lnTo>
                    <a:pt x="546" y="0"/>
                  </a:lnTo>
                  <a:lnTo>
                    <a:pt x="340" y="0"/>
                  </a:lnTo>
                  <a:lnTo>
                    <a:pt x="133" y="0"/>
                  </a:lnTo>
                  <a:lnTo>
                    <a:pt x="0" y="163"/>
                  </a:lnTo>
                  <a:lnTo>
                    <a:pt x="188" y="163"/>
                  </a:lnTo>
                  <a:lnTo>
                    <a:pt x="494" y="163"/>
                  </a:lnTo>
                  <a:close/>
                  <a:moveTo>
                    <a:pt x="65" y="346"/>
                  </a:moveTo>
                  <a:lnTo>
                    <a:pt x="0" y="430"/>
                  </a:lnTo>
                  <a:lnTo>
                    <a:pt x="188" y="430"/>
                  </a:lnTo>
                  <a:lnTo>
                    <a:pt x="494" y="430"/>
                  </a:lnTo>
                  <a:lnTo>
                    <a:pt x="685" y="430"/>
                  </a:lnTo>
                  <a:lnTo>
                    <a:pt x="612" y="346"/>
                  </a:lnTo>
                  <a:lnTo>
                    <a:pt x="65" y="346"/>
                  </a:lnTo>
                  <a:close/>
                  <a:moveTo>
                    <a:pt x="65" y="212"/>
                  </a:moveTo>
                  <a:lnTo>
                    <a:pt x="0" y="291"/>
                  </a:lnTo>
                  <a:lnTo>
                    <a:pt x="188" y="291"/>
                  </a:lnTo>
                  <a:lnTo>
                    <a:pt x="494" y="291"/>
                  </a:lnTo>
                  <a:lnTo>
                    <a:pt x="685" y="291"/>
                  </a:lnTo>
                  <a:lnTo>
                    <a:pt x="612" y="212"/>
                  </a:lnTo>
                  <a:lnTo>
                    <a:pt x="65" y="212"/>
                  </a:lnTo>
                  <a:close/>
                </a:path>
              </a:pathLst>
            </a:custGeom>
            <a:solidFill>
              <a:srgbClr val="CFAF81"/>
            </a:solidFill>
            <a:ln>
              <a:noFill/>
            </a:ln>
            <a:effectLst>
              <a:outerShdw blurRad="50800" dist="38100" dir="2700000" algn="tl" rotWithShape="0">
                <a:srgbClr val="000000">
                  <a:alpha val="40000"/>
                </a:srgbClr>
              </a:outerShdw>
            </a:effectLst>
          </p:spPr>
          <p:txBody>
            <a:bodyPr spcFirstLastPara="1" wrap="square" lIns="91275" tIns="45625" rIns="91275" bIns="45625" anchor="t" anchorCtr="0">
              <a:noAutofit/>
            </a:bodyPr>
            <a:lstStyle/>
            <a:p>
              <a:pPr marL="0" marR="0" lvl="0" indent="0" algn="l" rtl="0">
                <a:spcBef>
                  <a:spcPts val="0"/>
                </a:spcBef>
                <a:spcAft>
                  <a:spcPts val="0"/>
                </a:spcAft>
                <a:buNone/>
              </a:pPr>
              <a:endParaRPr sz="1800">
                <a:solidFill>
                  <a:srgbClr val="000000"/>
                </a:solidFill>
                <a:cs typeface="+mn-ea"/>
                <a:sym typeface="+mn-lt"/>
              </a:endParaRPr>
            </a:p>
          </p:txBody>
        </p:sp>
      </p:grpSp>
      <p:grpSp>
        <p:nvGrpSpPr>
          <p:cNvPr id="24" name="1"/>
          <p:cNvGrpSpPr/>
          <p:nvPr/>
        </p:nvGrpSpPr>
        <p:grpSpPr>
          <a:xfrm>
            <a:off x="8565019" y="2893755"/>
            <a:ext cx="348849" cy="348849"/>
            <a:chOff x="14057727" y="2228584"/>
            <a:chExt cx="558159" cy="558159"/>
          </a:xfrm>
        </p:grpSpPr>
        <p:sp>
          <p:nvSpPr>
            <p:cNvPr id="25" name="Google Shape;707;p44"/>
            <p:cNvSpPr/>
            <p:nvPr/>
          </p:nvSpPr>
          <p:spPr>
            <a:xfrm>
              <a:off x="14057727" y="2228584"/>
              <a:ext cx="558159" cy="558159"/>
            </a:xfrm>
            <a:prstGeom prst="ellipse">
              <a:avLst/>
            </a:prstGeom>
            <a:solidFill>
              <a:srgbClr val="CFAF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26" name="Google Shape;708;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27" name="1"/>
          <p:cNvGrpSpPr/>
          <p:nvPr/>
        </p:nvGrpSpPr>
        <p:grpSpPr>
          <a:xfrm>
            <a:off x="8565019" y="2059260"/>
            <a:ext cx="348849" cy="348849"/>
            <a:chOff x="14057727" y="2228584"/>
            <a:chExt cx="558159" cy="558159"/>
          </a:xfrm>
        </p:grpSpPr>
        <p:sp>
          <p:nvSpPr>
            <p:cNvPr id="28" name="Google Shape;710;p44"/>
            <p:cNvSpPr/>
            <p:nvPr/>
          </p:nvSpPr>
          <p:spPr>
            <a:xfrm>
              <a:off x="14057727" y="2228584"/>
              <a:ext cx="558159" cy="558159"/>
            </a:xfrm>
            <a:prstGeom prst="ellipse">
              <a:avLst/>
            </a:prstGeom>
            <a:solidFill>
              <a:srgbClr val="3F3F3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29" name="Google Shape;711;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30" name="1"/>
          <p:cNvGrpSpPr/>
          <p:nvPr/>
        </p:nvGrpSpPr>
        <p:grpSpPr>
          <a:xfrm>
            <a:off x="8575579" y="4537963"/>
            <a:ext cx="348849" cy="348849"/>
            <a:chOff x="14057727" y="2228584"/>
            <a:chExt cx="558159" cy="558159"/>
          </a:xfrm>
        </p:grpSpPr>
        <p:sp>
          <p:nvSpPr>
            <p:cNvPr id="31" name="Google Shape;717;p44"/>
            <p:cNvSpPr/>
            <p:nvPr/>
          </p:nvSpPr>
          <p:spPr>
            <a:xfrm>
              <a:off x="14057727" y="2228584"/>
              <a:ext cx="558159" cy="558159"/>
            </a:xfrm>
            <a:prstGeom prst="ellipse">
              <a:avLst/>
            </a:prstGeom>
            <a:solidFill>
              <a:srgbClr val="CFAF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32" name="Google Shape;718;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33" name="1"/>
          <p:cNvGrpSpPr/>
          <p:nvPr/>
        </p:nvGrpSpPr>
        <p:grpSpPr>
          <a:xfrm>
            <a:off x="8575579" y="3705570"/>
            <a:ext cx="348849" cy="348849"/>
            <a:chOff x="14057727" y="2228584"/>
            <a:chExt cx="558159" cy="558159"/>
          </a:xfrm>
        </p:grpSpPr>
        <p:sp>
          <p:nvSpPr>
            <p:cNvPr id="34" name="Google Shape;720;p44"/>
            <p:cNvSpPr/>
            <p:nvPr/>
          </p:nvSpPr>
          <p:spPr>
            <a:xfrm>
              <a:off x="14057727" y="2228584"/>
              <a:ext cx="558159" cy="558159"/>
            </a:xfrm>
            <a:prstGeom prst="ellipse">
              <a:avLst/>
            </a:prstGeom>
            <a:solidFill>
              <a:srgbClr val="25252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35" name="Google Shape;721;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36" name="1"/>
          <p:cNvGrpSpPr/>
          <p:nvPr/>
        </p:nvGrpSpPr>
        <p:grpSpPr>
          <a:xfrm>
            <a:off x="836672" y="2893755"/>
            <a:ext cx="348849" cy="348849"/>
            <a:chOff x="14057727" y="2228584"/>
            <a:chExt cx="558159" cy="558159"/>
          </a:xfrm>
        </p:grpSpPr>
        <p:sp>
          <p:nvSpPr>
            <p:cNvPr id="37" name="Google Shape;727;p44"/>
            <p:cNvSpPr/>
            <p:nvPr/>
          </p:nvSpPr>
          <p:spPr>
            <a:xfrm>
              <a:off x="14057727" y="2228584"/>
              <a:ext cx="558159" cy="558159"/>
            </a:xfrm>
            <a:prstGeom prst="ellipse">
              <a:avLst/>
            </a:prstGeom>
            <a:solidFill>
              <a:srgbClr val="CFAF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38" name="Google Shape;728;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39" name="1"/>
          <p:cNvGrpSpPr/>
          <p:nvPr/>
        </p:nvGrpSpPr>
        <p:grpSpPr>
          <a:xfrm>
            <a:off x="836672" y="2059260"/>
            <a:ext cx="348849" cy="348849"/>
            <a:chOff x="14057727" y="2228584"/>
            <a:chExt cx="558159" cy="558159"/>
          </a:xfrm>
        </p:grpSpPr>
        <p:sp>
          <p:nvSpPr>
            <p:cNvPr id="40" name="Google Shape;730;p44"/>
            <p:cNvSpPr/>
            <p:nvPr/>
          </p:nvSpPr>
          <p:spPr>
            <a:xfrm>
              <a:off x="14057727" y="2228584"/>
              <a:ext cx="558159" cy="558159"/>
            </a:xfrm>
            <a:prstGeom prst="ellipse">
              <a:avLst/>
            </a:prstGeom>
            <a:solidFill>
              <a:srgbClr val="3F3F3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41" name="Google Shape;731;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42" name="1"/>
          <p:cNvGrpSpPr/>
          <p:nvPr/>
        </p:nvGrpSpPr>
        <p:grpSpPr>
          <a:xfrm>
            <a:off x="847232" y="4537963"/>
            <a:ext cx="348849" cy="348849"/>
            <a:chOff x="14057727" y="2228584"/>
            <a:chExt cx="558159" cy="558159"/>
          </a:xfrm>
          <a:solidFill>
            <a:srgbClr val="FFFFFF"/>
          </a:solidFill>
        </p:grpSpPr>
        <p:sp>
          <p:nvSpPr>
            <p:cNvPr id="43" name="Google Shape;737;p44"/>
            <p:cNvSpPr/>
            <p:nvPr/>
          </p:nvSpPr>
          <p:spPr>
            <a:xfrm>
              <a:off x="14057727" y="2228584"/>
              <a:ext cx="558159" cy="558159"/>
            </a:xfrm>
            <a:prstGeom prst="ellipse">
              <a:avLst/>
            </a:prstGeom>
            <a:solidFill>
              <a:srgbClr val="CFAF8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44" name="Google Shape;738;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gr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grpSp>
        <p:nvGrpSpPr>
          <p:cNvPr id="89" name="1"/>
          <p:cNvGrpSpPr/>
          <p:nvPr/>
        </p:nvGrpSpPr>
        <p:grpSpPr>
          <a:xfrm>
            <a:off x="847232" y="3705570"/>
            <a:ext cx="348849" cy="348849"/>
            <a:chOff x="14057727" y="2228584"/>
            <a:chExt cx="558159" cy="558159"/>
          </a:xfrm>
        </p:grpSpPr>
        <p:sp>
          <p:nvSpPr>
            <p:cNvPr id="90" name="Google Shape;740;p44"/>
            <p:cNvSpPr/>
            <p:nvPr/>
          </p:nvSpPr>
          <p:spPr>
            <a:xfrm>
              <a:off x="14057727" y="2228584"/>
              <a:ext cx="558159" cy="558159"/>
            </a:xfrm>
            <a:prstGeom prst="ellipse">
              <a:avLst/>
            </a:prstGeom>
            <a:solidFill>
              <a:srgbClr val="25252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00">
                <a:solidFill>
                  <a:srgbClr val="FFFFFF"/>
                </a:solidFill>
                <a:cs typeface="+mn-ea"/>
                <a:sym typeface="+mn-lt"/>
              </a:endParaRPr>
            </a:p>
          </p:txBody>
        </p:sp>
        <p:sp>
          <p:nvSpPr>
            <p:cNvPr id="91" name="Google Shape;741;p44"/>
            <p:cNvSpPr/>
            <p:nvPr/>
          </p:nvSpPr>
          <p:spPr>
            <a:xfrm>
              <a:off x="14162309" y="2373013"/>
              <a:ext cx="348993" cy="269301"/>
            </a:xfrm>
            <a:custGeom>
              <a:avLst/>
              <a:gdLst/>
              <a:ahLst/>
              <a:cxnLst/>
              <a:rect l="l" t="t" r="r" b="b"/>
              <a:pathLst>
                <a:path w="59" h="45" extrusionOk="0">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700">
                <a:solidFill>
                  <a:srgbClr val="000000"/>
                </a:solidFill>
                <a:cs typeface="+mn-ea"/>
                <a:sym typeface="+mn-lt"/>
              </a:endParaRPr>
            </a:p>
          </p:txBody>
        </p:sp>
      </p:grpSp>
      <p:sp>
        <p:nvSpPr>
          <p:cNvPr id="106" name="1"/>
          <p:cNvSpPr/>
          <p:nvPr/>
        </p:nvSpPr>
        <p:spPr>
          <a:xfrm>
            <a:off x="1398031" y="2161770"/>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07" name="1"/>
          <p:cNvSpPr/>
          <p:nvPr/>
        </p:nvSpPr>
        <p:spPr>
          <a:xfrm>
            <a:off x="1398031" y="1938149"/>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08" name="1"/>
          <p:cNvSpPr/>
          <p:nvPr/>
        </p:nvSpPr>
        <p:spPr>
          <a:xfrm>
            <a:off x="1398031" y="2968455"/>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09" name="1"/>
          <p:cNvSpPr/>
          <p:nvPr/>
        </p:nvSpPr>
        <p:spPr>
          <a:xfrm>
            <a:off x="1398031" y="2744834"/>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10" name="1"/>
          <p:cNvSpPr/>
          <p:nvPr/>
        </p:nvSpPr>
        <p:spPr>
          <a:xfrm>
            <a:off x="1398031" y="3795838"/>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11" name="1"/>
          <p:cNvSpPr/>
          <p:nvPr/>
        </p:nvSpPr>
        <p:spPr>
          <a:xfrm>
            <a:off x="1398031" y="3572217"/>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12" name="1"/>
          <p:cNvSpPr/>
          <p:nvPr/>
        </p:nvSpPr>
        <p:spPr>
          <a:xfrm>
            <a:off x="1398031" y="4625269"/>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13" name="1"/>
          <p:cNvSpPr/>
          <p:nvPr/>
        </p:nvSpPr>
        <p:spPr>
          <a:xfrm>
            <a:off x="1398031" y="4401648"/>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14" name="1"/>
          <p:cNvSpPr/>
          <p:nvPr/>
        </p:nvSpPr>
        <p:spPr>
          <a:xfrm>
            <a:off x="9121893" y="2161770"/>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15" name="1"/>
          <p:cNvSpPr/>
          <p:nvPr/>
        </p:nvSpPr>
        <p:spPr>
          <a:xfrm>
            <a:off x="9121893" y="1938149"/>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16" name="1"/>
          <p:cNvSpPr/>
          <p:nvPr/>
        </p:nvSpPr>
        <p:spPr>
          <a:xfrm>
            <a:off x="9121893" y="2968455"/>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17" name="1"/>
          <p:cNvSpPr/>
          <p:nvPr/>
        </p:nvSpPr>
        <p:spPr>
          <a:xfrm>
            <a:off x="9121893" y="2744834"/>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18" name="1"/>
          <p:cNvSpPr/>
          <p:nvPr/>
        </p:nvSpPr>
        <p:spPr>
          <a:xfrm>
            <a:off x="9121893" y="3795838"/>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19" name="1"/>
          <p:cNvSpPr/>
          <p:nvPr/>
        </p:nvSpPr>
        <p:spPr>
          <a:xfrm>
            <a:off x="9121893" y="3572217"/>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120" name="1"/>
          <p:cNvSpPr/>
          <p:nvPr/>
        </p:nvSpPr>
        <p:spPr>
          <a:xfrm>
            <a:off x="9121893" y="4625269"/>
            <a:ext cx="2009488" cy="430887"/>
          </a:xfrm>
          <a:prstGeom prst="rect">
            <a:avLst/>
          </a:prstGeom>
        </p:spPr>
        <p:txBody>
          <a:bodyPr wrap="square">
            <a:spAutoFit/>
          </a:bodyPr>
          <a:lstStyle/>
          <a:p>
            <a:pPr lvl="0" algn="l">
              <a:defRPr/>
            </a:pPr>
            <a:r>
              <a:rPr lang="zh-CN" altLang="en-US" sz="1100" dirty="0">
                <a:solidFill>
                  <a:srgbClr val="FFFFFF">
                    <a:lumMod val="50000"/>
                  </a:srgbClr>
                </a:solidFill>
                <a:cs typeface="+mn-ea"/>
                <a:sym typeface="+mn-lt"/>
              </a:rPr>
              <a:t>请在此处添加具体内容，文字尽量言简意赅</a:t>
            </a:r>
            <a:endParaRPr lang="zh-CN" altLang="en-US" sz="1100" dirty="0">
              <a:solidFill>
                <a:srgbClr val="FFFFFF">
                  <a:lumMod val="50000"/>
                </a:srgbClr>
              </a:solidFill>
              <a:cs typeface="+mn-ea"/>
              <a:sym typeface="+mn-lt"/>
            </a:endParaRPr>
          </a:p>
        </p:txBody>
      </p:sp>
      <p:sp>
        <p:nvSpPr>
          <p:cNvPr id="121" name="1"/>
          <p:cNvSpPr/>
          <p:nvPr/>
        </p:nvSpPr>
        <p:spPr>
          <a:xfrm>
            <a:off x="9121893" y="4401648"/>
            <a:ext cx="109214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noProof="0" dirty="0">
                <a:ln>
                  <a:noFill/>
                </a:ln>
                <a:solidFill>
                  <a:srgbClr val="000000">
                    <a:lumMod val="75000"/>
                    <a:lumOff val="25000"/>
                  </a:srgbClr>
                </a:solidFill>
                <a:effectLst/>
                <a:uLnTx/>
                <a:uFillTx/>
                <a:cs typeface="+mn-ea"/>
                <a:sym typeface="+mn-lt"/>
              </a:rPr>
              <a:t>添加标题</a:t>
            </a:r>
            <a:endParaRPr kumimoji="0" lang="zh-CN" altLang="en-US" sz="140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55"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1000" fill="hold"/>
                                        <p:tgtEl>
                                          <p:spTgt spid="36"/>
                                        </p:tgtEl>
                                        <p:attrNameLst>
                                          <p:attrName>ppt_w</p:attrName>
                                        </p:attrNameLst>
                                      </p:cBhvr>
                                      <p:tavLst>
                                        <p:tav tm="0">
                                          <p:val>
                                            <p:strVal val="#ppt_w*0.70"/>
                                          </p:val>
                                        </p:tav>
                                        <p:tav tm="100000">
                                          <p:val>
                                            <p:strVal val="#ppt_w"/>
                                          </p:val>
                                        </p:tav>
                                      </p:tavLst>
                                    </p:anim>
                                    <p:anim calcmode="lin" valueType="num">
                                      <p:cBhvr>
                                        <p:cTn id="12" dur="1000" fill="hold"/>
                                        <p:tgtEl>
                                          <p:spTgt spid="36"/>
                                        </p:tgtEl>
                                        <p:attrNameLst>
                                          <p:attrName>ppt_h</p:attrName>
                                        </p:attrNameLst>
                                      </p:cBhvr>
                                      <p:tavLst>
                                        <p:tav tm="0">
                                          <p:val>
                                            <p:strVal val="#ppt_h"/>
                                          </p:val>
                                        </p:tav>
                                        <p:tav tm="100000">
                                          <p:val>
                                            <p:strVal val="#ppt_h"/>
                                          </p:val>
                                        </p:tav>
                                      </p:tavLst>
                                    </p:anim>
                                    <p:animEffect transition="in" filter="fade">
                                      <p:cBhvr>
                                        <p:cTn id="13" dur="1000"/>
                                        <p:tgtEl>
                                          <p:spTgt spid="36"/>
                                        </p:tgtEl>
                                      </p:cBhvr>
                                    </p:animEffect>
                                  </p:childTnLst>
                                </p:cTn>
                              </p:par>
                              <p:par>
                                <p:cTn id="14" presetID="55" presetClass="entr" presetSubtype="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1000" fill="hold"/>
                                        <p:tgtEl>
                                          <p:spTgt spid="39"/>
                                        </p:tgtEl>
                                        <p:attrNameLst>
                                          <p:attrName>ppt_w</p:attrName>
                                        </p:attrNameLst>
                                      </p:cBhvr>
                                      <p:tavLst>
                                        <p:tav tm="0">
                                          <p:val>
                                            <p:strVal val="#ppt_w*0.70"/>
                                          </p:val>
                                        </p:tav>
                                        <p:tav tm="100000">
                                          <p:val>
                                            <p:strVal val="#ppt_w"/>
                                          </p:val>
                                        </p:tav>
                                      </p:tavLst>
                                    </p:anim>
                                    <p:anim calcmode="lin" valueType="num">
                                      <p:cBhvr>
                                        <p:cTn id="17" dur="1000" fill="hold"/>
                                        <p:tgtEl>
                                          <p:spTgt spid="39"/>
                                        </p:tgtEl>
                                        <p:attrNameLst>
                                          <p:attrName>ppt_h</p:attrName>
                                        </p:attrNameLst>
                                      </p:cBhvr>
                                      <p:tavLst>
                                        <p:tav tm="0">
                                          <p:val>
                                            <p:strVal val="#ppt_h"/>
                                          </p:val>
                                        </p:tav>
                                        <p:tav tm="100000">
                                          <p:val>
                                            <p:strVal val="#ppt_h"/>
                                          </p:val>
                                        </p:tav>
                                      </p:tavLst>
                                    </p:anim>
                                    <p:animEffect transition="in" filter="fade">
                                      <p:cBhvr>
                                        <p:cTn id="18" dur="1000"/>
                                        <p:tgtEl>
                                          <p:spTgt spid="39"/>
                                        </p:tgtEl>
                                      </p:cBhvr>
                                    </p:animEffect>
                                  </p:childTnLst>
                                </p:cTn>
                              </p:par>
                              <p:par>
                                <p:cTn id="19" presetID="55" presetClass="entr" presetSubtype="0"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1000" fill="hold"/>
                                        <p:tgtEl>
                                          <p:spTgt spid="42"/>
                                        </p:tgtEl>
                                        <p:attrNameLst>
                                          <p:attrName>ppt_w</p:attrName>
                                        </p:attrNameLst>
                                      </p:cBhvr>
                                      <p:tavLst>
                                        <p:tav tm="0">
                                          <p:val>
                                            <p:strVal val="#ppt_w*0.70"/>
                                          </p:val>
                                        </p:tav>
                                        <p:tav tm="100000">
                                          <p:val>
                                            <p:strVal val="#ppt_w"/>
                                          </p:val>
                                        </p:tav>
                                      </p:tavLst>
                                    </p:anim>
                                    <p:anim calcmode="lin" valueType="num">
                                      <p:cBhvr>
                                        <p:cTn id="22" dur="1000" fill="hold"/>
                                        <p:tgtEl>
                                          <p:spTgt spid="42"/>
                                        </p:tgtEl>
                                        <p:attrNameLst>
                                          <p:attrName>ppt_h</p:attrName>
                                        </p:attrNameLst>
                                      </p:cBhvr>
                                      <p:tavLst>
                                        <p:tav tm="0">
                                          <p:val>
                                            <p:strVal val="#ppt_h"/>
                                          </p:val>
                                        </p:tav>
                                        <p:tav tm="100000">
                                          <p:val>
                                            <p:strVal val="#ppt_h"/>
                                          </p:val>
                                        </p:tav>
                                      </p:tavLst>
                                    </p:anim>
                                    <p:animEffect transition="in" filter="fade">
                                      <p:cBhvr>
                                        <p:cTn id="23" dur="1000"/>
                                        <p:tgtEl>
                                          <p:spTgt spid="42"/>
                                        </p:tgtEl>
                                      </p:cBhvr>
                                    </p:animEffect>
                                  </p:childTnLst>
                                </p:cTn>
                              </p:par>
                              <p:par>
                                <p:cTn id="24" presetID="55" presetClass="entr" presetSubtype="0" fill="hold" nodeType="withEffect">
                                  <p:stCondLst>
                                    <p:cond delay="0"/>
                                  </p:stCondLst>
                                  <p:childTnLst>
                                    <p:set>
                                      <p:cBhvr>
                                        <p:cTn id="25" dur="1" fill="hold">
                                          <p:stCondLst>
                                            <p:cond delay="0"/>
                                          </p:stCondLst>
                                        </p:cTn>
                                        <p:tgtEl>
                                          <p:spTgt spid="89"/>
                                        </p:tgtEl>
                                        <p:attrNameLst>
                                          <p:attrName>style.visibility</p:attrName>
                                        </p:attrNameLst>
                                      </p:cBhvr>
                                      <p:to>
                                        <p:strVal val="visible"/>
                                      </p:to>
                                    </p:set>
                                    <p:anim calcmode="lin" valueType="num">
                                      <p:cBhvr>
                                        <p:cTn id="26" dur="1000" fill="hold"/>
                                        <p:tgtEl>
                                          <p:spTgt spid="89"/>
                                        </p:tgtEl>
                                        <p:attrNameLst>
                                          <p:attrName>ppt_w</p:attrName>
                                        </p:attrNameLst>
                                      </p:cBhvr>
                                      <p:tavLst>
                                        <p:tav tm="0">
                                          <p:val>
                                            <p:strVal val="#ppt_w*0.70"/>
                                          </p:val>
                                        </p:tav>
                                        <p:tav tm="100000">
                                          <p:val>
                                            <p:strVal val="#ppt_w"/>
                                          </p:val>
                                        </p:tav>
                                      </p:tavLst>
                                    </p:anim>
                                    <p:anim calcmode="lin" valueType="num">
                                      <p:cBhvr>
                                        <p:cTn id="27" dur="1000" fill="hold"/>
                                        <p:tgtEl>
                                          <p:spTgt spid="89"/>
                                        </p:tgtEl>
                                        <p:attrNameLst>
                                          <p:attrName>ppt_h</p:attrName>
                                        </p:attrNameLst>
                                      </p:cBhvr>
                                      <p:tavLst>
                                        <p:tav tm="0">
                                          <p:val>
                                            <p:strVal val="#ppt_h"/>
                                          </p:val>
                                        </p:tav>
                                        <p:tav tm="100000">
                                          <p:val>
                                            <p:strVal val="#ppt_h"/>
                                          </p:val>
                                        </p:tav>
                                      </p:tavLst>
                                    </p:anim>
                                    <p:animEffect transition="in" filter="fade">
                                      <p:cBhvr>
                                        <p:cTn id="28" dur="1000"/>
                                        <p:tgtEl>
                                          <p:spTgt spid="89"/>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p:cTn id="31" dur="1000" fill="hold"/>
                                        <p:tgtEl>
                                          <p:spTgt spid="106"/>
                                        </p:tgtEl>
                                        <p:attrNameLst>
                                          <p:attrName>ppt_w</p:attrName>
                                        </p:attrNameLst>
                                      </p:cBhvr>
                                      <p:tavLst>
                                        <p:tav tm="0">
                                          <p:val>
                                            <p:strVal val="#ppt_w*0.70"/>
                                          </p:val>
                                        </p:tav>
                                        <p:tav tm="100000">
                                          <p:val>
                                            <p:strVal val="#ppt_w"/>
                                          </p:val>
                                        </p:tav>
                                      </p:tavLst>
                                    </p:anim>
                                    <p:anim calcmode="lin" valueType="num">
                                      <p:cBhvr>
                                        <p:cTn id="32" dur="1000" fill="hold"/>
                                        <p:tgtEl>
                                          <p:spTgt spid="106"/>
                                        </p:tgtEl>
                                        <p:attrNameLst>
                                          <p:attrName>ppt_h</p:attrName>
                                        </p:attrNameLst>
                                      </p:cBhvr>
                                      <p:tavLst>
                                        <p:tav tm="0">
                                          <p:val>
                                            <p:strVal val="#ppt_h"/>
                                          </p:val>
                                        </p:tav>
                                        <p:tav tm="100000">
                                          <p:val>
                                            <p:strVal val="#ppt_h"/>
                                          </p:val>
                                        </p:tav>
                                      </p:tavLst>
                                    </p:anim>
                                    <p:animEffect transition="in" filter="fade">
                                      <p:cBhvr>
                                        <p:cTn id="33" dur="1000"/>
                                        <p:tgtEl>
                                          <p:spTgt spid="106"/>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07"/>
                                        </p:tgtEl>
                                        <p:attrNameLst>
                                          <p:attrName>style.visibility</p:attrName>
                                        </p:attrNameLst>
                                      </p:cBhvr>
                                      <p:to>
                                        <p:strVal val="visible"/>
                                      </p:to>
                                    </p:set>
                                    <p:anim calcmode="lin" valueType="num">
                                      <p:cBhvr>
                                        <p:cTn id="36" dur="1000" fill="hold"/>
                                        <p:tgtEl>
                                          <p:spTgt spid="107"/>
                                        </p:tgtEl>
                                        <p:attrNameLst>
                                          <p:attrName>ppt_w</p:attrName>
                                        </p:attrNameLst>
                                      </p:cBhvr>
                                      <p:tavLst>
                                        <p:tav tm="0">
                                          <p:val>
                                            <p:strVal val="#ppt_w*0.70"/>
                                          </p:val>
                                        </p:tav>
                                        <p:tav tm="100000">
                                          <p:val>
                                            <p:strVal val="#ppt_w"/>
                                          </p:val>
                                        </p:tav>
                                      </p:tavLst>
                                    </p:anim>
                                    <p:anim calcmode="lin" valueType="num">
                                      <p:cBhvr>
                                        <p:cTn id="37" dur="1000" fill="hold"/>
                                        <p:tgtEl>
                                          <p:spTgt spid="107"/>
                                        </p:tgtEl>
                                        <p:attrNameLst>
                                          <p:attrName>ppt_h</p:attrName>
                                        </p:attrNameLst>
                                      </p:cBhvr>
                                      <p:tavLst>
                                        <p:tav tm="0">
                                          <p:val>
                                            <p:strVal val="#ppt_h"/>
                                          </p:val>
                                        </p:tav>
                                        <p:tav tm="100000">
                                          <p:val>
                                            <p:strVal val="#ppt_h"/>
                                          </p:val>
                                        </p:tav>
                                      </p:tavLst>
                                    </p:anim>
                                    <p:animEffect transition="in" filter="fade">
                                      <p:cBhvr>
                                        <p:cTn id="38" dur="1000"/>
                                        <p:tgtEl>
                                          <p:spTgt spid="107"/>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108"/>
                                        </p:tgtEl>
                                        <p:attrNameLst>
                                          <p:attrName>style.visibility</p:attrName>
                                        </p:attrNameLst>
                                      </p:cBhvr>
                                      <p:to>
                                        <p:strVal val="visible"/>
                                      </p:to>
                                    </p:set>
                                    <p:anim calcmode="lin" valueType="num">
                                      <p:cBhvr>
                                        <p:cTn id="41" dur="1000" fill="hold"/>
                                        <p:tgtEl>
                                          <p:spTgt spid="108"/>
                                        </p:tgtEl>
                                        <p:attrNameLst>
                                          <p:attrName>ppt_w</p:attrName>
                                        </p:attrNameLst>
                                      </p:cBhvr>
                                      <p:tavLst>
                                        <p:tav tm="0">
                                          <p:val>
                                            <p:strVal val="#ppt_w*0.70"/>
                                          </p:val>
                                        </p:tav>
                                        <p:tav tm="100000">
                                          <p:val>
                                            <p:strVal val="#ppt_w"/>
                                          </p:val>
                                        </p:tav>
                                      </p:tavLst>
                                    </p:anim>
                                    <p:anim calcmode="lin" valueType="num">
                                      <p:cBhvr>
                                        <p:cTn id="42" dur="1000" fill="hold"/>
                                        <p:tgtEl>
                                          <p:spTgt spid="108"/>
                                        </p:tgtEl>
                                        <p:attrNameLst>
                                          <p:attrName>ppt_h</p:attrName>
                                        </p:attrNameLst>
                                      </p:cBhvr>
                                      <p:tavLst>
                                        <p:tav tm="0">
                                          <p:val>
                                            <p:strVal val="#ppt_h"/>
                                          </p:val>
                                        </p:tav>
                                        <p:tav tm="100000">
                                          <p:val>
                                            <p:strVal val="#ppt_h"/>
                                          </p:val>
                                        </p:tav>
                                      </p:tavLst>
                                    </p:anim>
                                    <p:animEffect transition="in" filter="fade">
                                      <p:cBhvr>
                                        <p:cTn id="43" dur="1000"/>
                                        <p:tgtEl>
                                          <p:spTgt spid="108"/>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109"/>
                                        </p:tgtEl>
                                        <p:attrNameLst>
                                          <p:attrName>style.visibility</p:attrName>
                                        </p:attrNameLst>
                                      </p:cBhvr>
                                      <p:to>
                                        <p:strVal val="visible"/>
                                      </p:to>
                                    </p:set>
                                    <p:anim calcmode="lin" valueType="num">
                                      <p:cBhvr>
                                        <p:cTn id="46" dur="1000" fill="hold"/>
                                        <p:tgtEl>
                                          <p:spTgt spid="109"/>
                                        </p:tgtEl>
                                        <p:attrNameLst>
                                          <p:attrName>ppt_w</p:attrName>
                                        </p:attrNameLst>
                                      </p:cBhvr>
                                      <p:tavLst>
                                        <p:tav tm="0">
                                          <p:val>
                                            <p:strVal val="#ppt_w*0.70"/>
                                          </p:val>
                                        </p:tav>
                                        <p:tav tm="100000">
                                          <p:val>
                                            <p:strVal val="#ppt_w"/>
                                          </p:val>
                                        </p:tav>
                                      </p:tavLst>
                                    </p:anim>
                                    <p:anim calcmode="lin" valueType="num">
                                      <p:cBhvr>
                                        <p:cTn id="47" dur="1000" fill="hold"/>
                                        <p:tgtEl>
                                          <p:spTgt spid="109"/>
                                        </p:tgtEl>
                                        <p:attrNameLst>
                                          <p:attrName>ppt_h</p:attrName>
                                        </p:attrNameLst>
                                      </p:cBhvr>
                                      <p:tavLst>
                                        <p:tav tm="0">
                                          <p:val>
                                            <p:strVal val="#ppt_h"/>
                                          </p:val>
                                        </p:tav>
                                        <p:tav tm="100000">
                                          <p:val>
                                            <p:strVal val="#ppt_h"/>
                                          </p:val>
                                        </p:tav>
                                      </p:tavLst>
                                    </p:anim>
                                    <p:animEffect transition="in" filter="fade">
                                      <p:cBhvr>
                                        <p:cTn id="48" dur="1000"/>
                                        <p:tgtEl>
                                          <p:spTgt spid="109"/>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p:cTn id="51" dur="1000" fill="hold"/>
                                        <p:tgtEl>
                                          <p:spTgt spid="110"/>
                                        </p:tgtEl>
                                        <p:attrNameLst>
                                          <p:attrName>ppt_w</p:attrName>
                                        </p:attrNameLst>
                                      </p:cBhvr>
                                      <p:tavLst>
                                        <p:tav tm="0">
                                          <p:val>
                                            <p:strVal val="#ppt_w*0.70"/>
                                          </p:val>
                                        </p:tav>
                                        <p:tav tm="100000">
                                          <p:val>
                                            <p:strVal val="#ppt_w"/>
                                          </p:val>
                                        </p:tav>
                                      </p:tavLst>
                                    </p:anim>
                                    <p:anim calcmode="lin" valueType="num">
                                      <p:cBhvr>
                                        <p:cTn id="52" dur="1000" fill="hold"/>
                                        <p:tgtEl>
                                          <p:spTgt spid="110"/>
                                        </p:tgtEl>
                                        <p:attrNameLst>
                                          <p:attrName>ppt_h</p:attrName>
                                        </p:attrNameLst>
                                      </p:cBhvr>
                                      <p:tavLst>
                                        <p:tav tm="0">
                                          <p:val>
                                            <p:strVal val="#ppt_h"/>
                                          </p:val>
                                        </p:tav>
                                        <p:tav tm="100000">
                                          <p:val>
                                            <p:strVal val="#ppt_h"/>
                                          </p:val>
                                        </p:tav>
                                      </p:tavLst>
                                    </p:anim>
                                    <p:animEffect transition="in" filter="fade">
                                      <p:cBhvr>
                                        <p:cTn id="53" dur="1000"/>
                                        <p:tgtEl>
                                          <p:spTgt spid="110"/>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111"/>
                                        </p:tgtEl>
                                        <p:attrNameLst>
                                          <p:attrName>style.visibility</p:attrName>
                                        </p:attrNameLst>
                                      </p:cBhvr>
                                      <p:to>
                                        <p:strVal val="visible"/>
                                      </p:to>
                                    </p:set>
                                    <p:anim calcmode="lin" valueType="num">
                                      <p:cBhvr>
                                        <p:cTn id="56" dur="1000" fill="hold"/>
                                        <p:tgtEl>
                                          <p:spTgt spid="111"/>
                                        </p:tgtEl>
                                        <p:attrNameLst>
                                          <p:attrName>ppt_w</p:attrName>
                                        </p:attrNameLst>
                                      </p:cBhvr>
                                      <p:tavLst>
                                        <p:tav tm="0">
                                          <p:val>
                                            <p:strVal val="#ppt_w*0.70"/>
                                          </p:val>
                                        </p:tav>
                                        <p:tav tm="100000">
                                          <p:val>
                                            <p:strVal val="#ppt_w"/>
                                          </p:val>
                                        </p:tav>
                                      </p:tavLst>
                                    </p:anim>
                                    <p:anim calcmode="lin" valueType="num">
                                      <p:cBhvr>
                                        <p:cTn id="57" dur="1000" fill="hold"/>
                                        <p:tgtEl>
                                          <p:spTgt spid="111"/>
                                        </p:tgtEl>
                                        <p:attrNameLst>
                                          <p:attrName>ppt_h</p:attrName>
                                        </p:attrNameLst>
                                      </p:cBhvr>
                                      <p:tavLst>
                                        <p:tav tm="0">
                                          <p:val>
                                            <p:strVal val="#ppt_h"/>
                                          </p:val>
                                        </p:tav>
                                        <p:tav tm="100000">
                                          <p:val>
                                            <p:strVal val="#ppt_h"/>
                                          </p:val>
                                        </p:tav>
                                      </p:tavLst>
                                    </p:anim>
                                    <p:animEffect transition="in" filter="fade">
                                      <p:cBhvr>
                                        <p:cTn id="58" dur="1000"/>
                                        <p:tgtEl>
                                          <p:spTgt spid="111"/>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112"/>
                                        </p:tgtEl>
                                        <p:attrNameLst>
                                          <p:attrName>style.visibility</p:attrName>
                                        </p:attrNameLst>
                                      </p:cBhvr>
                                      <p:to>
                                        <p:strVal val="visible"/>
                                      </p:to>
                                    </p:set>
                                    <p:anim calcmode="lin" valueType="num">
                                      <p:cBhvr>
                                        <p:cTn id="61" dur="1000" fill="hold"/>
                                        <p:tgtEl>
                                          <p:spTgt spid="112"/>
                                        </p:tgtEl>
                                        <p:attrNameLst>
                                          <p:attrName>ppt_w</p:attrName>
                                        </p:attrNameLst>
                                      </p:cBhvr>
                                      <p:tavLst>
                                        <p:tav tm="0">
                                          <p:val>
                                            <p:strVal val="#ppt_w*0.70"/>
                                          </p:val>
                                        </p:tav>
                                        <p:tav tm="100000">
                                          <p:val>
                                            <p:strVal val="#ppt_w"/>
                                          </p:val>
                                        </p:tav>
                                      </p:tavLst>
                                    </p:anim>
                                    <p:anim calcmode="lin" valueType="num">
                                      <p:cBhvr>
                                        <p:cTn id="62" dur="1000" fill="hold"/>
                                        <p:tgtEl>
                                          <p:spTgt spid="112"/>
                                        </p:tgtEl>
                                        <p:attrNameLst>
                                          <p:attrName>ppt_h</p:attrName>
                                        </p:attrNameLst>
                                      </p:cBhvr>
                                      <p:tavLst>
                                        <p:tav tm="0">
                                          <p:val>
                                            <p:strVal val="#ppt_h"/>
                                          </p:val>
                                        </p:tav>
                                        <p:tav tm="100000">
                                          <p:val>
                                            <p:strVal val="#ppt_h"/>
                                          </p:val>
                                        </p:tav>
                                      </p:tavLst>
                                    </p:anim>
                                    <p:animEffect transition="in" filter="fade">
                                      <p:cBhvr>
                                        <p:cTn id="63" dur="1000"/>
                                        <p:tgtEl>
                                          <p:spTgt spid="112"/>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113"/>
                                        </p:tgtEl>
                                        <p:attrNameLst>
                                          <p:attrName>style.visibility</p:attrName>
                                        </p:attrNameLst>
                                      </p:cBhvr>
                                      <p:to>
                                        <p:strVal val="visible"/>
                                      </p:to>
                                    </p:set>
                                    <p:anim calcmode="lin" valueType="num">
                                      <p:cBhvr>
                                        <p:cTn id="66" dur="1000" fill="hold"/>
                                        <p:tgtEl>
                                          <p:spTgt spid="113"/>
                                        </p:tgtEl>
                                        <p:attrNameLst>
                                          <p:attrName>ppt_w</p:attrName>
                                        </p:attrNameLst>
                                      </p:cBhvr>
                                      <p:tavLst>
                                        <p:tav tm="0">
                                          <p:val>
                                            <p:strVal val="#ppt_w*0.70"/>
                                          </p:val>
                                        </p:tav>
                                        <p:tav tm="100000">
                                          <p:val>
                                            <p:strVal val="#ppt_w"/>
                                          </p:val>
                                        </p:tav>
                                      </p:tavLst>
                                    </p:anim>
                                    <p:anim calcmode="lin" valueType="num">
                                      <p:cBhvr>
                                        <p:cTn id="67" dur="1000" fill="hold"/>
                                        <p:tgtEl>
                                          <p:spTgt spid="113"/>
                                        </p:tgtEl>
                                        <p:attrNameLst>
                                          <p:attrName>ppt_h</p:attrName>
                                        </p:attrNameLst>
                                      </p:cBhvr>
                                      <p:tavLst>
                                        <p:tav tm="0">
                                          <p:val>
                                            <p:strVal val="#ppt_h"/>
                                          </p:val>
                                        </p:tav>
                                        <p:tav tm="100000">
                                          <p:val>
                                            <p:strVal val="#ppt_h"/>
                                          </p:val>
                                        </p:tav>
                                      </p:tavLst>
                                    </p:anim>
                                    <p:animEffect transition="in" filter="fade">
                                      <p:cBhvr>
                                        <p:cTn id="68" dur="1000"/>
                                        <p:tgtEl>
                                          <p:spTgt spid="113"/>
                                        </p:tgtEl>
                                      </p:cBhvr>
                                    </p:animEffect>
                                  </p:childTnLst>
                                </p:cTn>
                              </p:par>
                            </p:childTnLst>
                          </p:cTn>
                        </p:par>
                        <p:par>
                          <p:cTn id="69" fill="hold">
                            <p:stCondLst>
                              <p:cond delay="3000"/>
                            </p:stCondLst>
                            <p:childTnLst>
                              <p:par>
                                <p:cTn id="70" presetID="55" presetClass="entr" presetSubtype="0"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strVal val="#ppt_w*0.70"/>
                                          </p:val>
                                        </p:tav>
                                        <p:tav tm="100000">
                                          <p:val>
                                            <p:strVal val="#ppt_w"/>
                                          </p:val>
                                        </p:tav>
                                      </p:tavLst>
                                    </p:anim>
                                    <p:anim calcmode="lin" valueType="num">
                                      <p:cBhvr>
                                        <p:cTn id="73" dur="1000" fill="hold"/>
                                        <p:tgtEl>
                                          <p:spTgt spid="24"/>
                                        </p:tgtEl>
                                        <p:attrNameLst>
                                          <p:attrName>ppt_h</p:attrName>
                                        </p:attrNameLst>
                                      </p:cBhvr>
                                      <p:tavLst>
                                        <p:tav tm="0">
                                          <p:val>
                                            <p:strVal val="#ppt_h"/>
                                          </p:val>
                                        </p:tav>
                                        <p:tav tm="100000">
                                          <p:val>
                                            <p:strVal val="#ppt_h"/>
                                          </p:val>
                                        </p:tav>
                                      </p:tavLst>
                                    </p:anim>
                                    <p:animEffect transition="in" filter="fade">
                                      <p:cBhvr>
                                        <p:cTn id="74" dur="1000"/>
                                        <p:tgtEl>
                                          <p:spTgt spid="24"/>
                                        </p:tgtEl>
                                      </p:cBhvr>
                                    </p:animEffect>
                                  </p:childTnLst>
                                </p:cTn>
                              </p:par>
                              <p:par>
                                <p:cTn id="75" presetID="55" presetClass="entr" presetSubtype="0" fill="hold"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p:cTn id="77" dur="1000" fill="hold"/>
                                        <p:tgtEl>
                                          <p:spTgt spid="27"/>
                                        </p:tgtEl>
                                        <p:attrNameLst>
                                          <p:attrName>ppt_w</p:attrName>
                                        </p:attrNameLst>
                                      </p:cBhvr>
                                      <p:tavLst>
                                        <p:tav tm="0">
                                          <p:val>
                                            <p:strVal val="#ppt_w*0.70"/>
                                          </p:val>
                                        </p:tav>
                                        <p:tav tm="100000">
                                          <p:val>
                                            <p:strVal val="#ppt_w"/>
                                          </p:val>
                                        </p:tav>
                                      </p:tavLst>
                                    </p:anim>
                                    <p:anim calcmode="lin" valueType="num">
                                      <p:cBhvr>
                                        <p:cTn id="78" dur="1000" fill="hold"/>
                                        <p:tgtEl>
                                          <p:spTgt spid="27"/>
                                        </p:tgtEl>
                                        <p:attrNameLst>
                                          <p:attrName>ppt_h</p:attrName>
                                        </p:attrNameLst>
                                      </p:cBhvr>
                                      <p:tavLst>
                                        <p:tav tm="0">
                                          <p:val>
                                            <p:strVal val="#ppt_h"/>
                                          </p:val>
                                        </p:tav>
                                        <p:tav tm="100000">
                                          <p:val>
                                            <p:strVal val="#ppt_h"/>
                                          </p:val>
                                        </p:tav>
                                      </p:tavLst>
                                    </p:anim>
                                    <p:animEffect transition="in" filter="fade">
                                      <p:cBhvr>
                                        <p:cTn id="79" dur="1000"/>
                                        <p:tgtEl>
                                          <p:spTgt spid="27"/>
                                        </p:tgtEl>
                                      </p:cBhvr>
                                    </p:animEffect>
                                  </p:childTnLst>
                                </p:cTn>
                              </p:par>
                              <p:par>
                                <p:cTn id="80" presetID="55" presetClass="entr" presetSubtype="0" fill="hold" nodeType="with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p:cTn id="82" dur="1000" fill="hold"/>
                                        <p:tgtEl>
                                          <p:spTgt spid="30"/>
                                        </p:tgtEl>
                                        <p:attrNameLst>
                                          <p:attrName>ppt_w</p:attrName>
                                        </p:attrNameLst>
                                      </p:cBhvr>
                                      <p:tavLst>
                                        <p:tav tm="0">
                                          <p:val>
                                            <p:strVal val="#ppt_w*0.70"/>
                                          </p:val>
                                        </p:tav>
                                        <p:tav tm="100000">
                                          <p:val>
                                            <p:strVal val="#ppt_w"/>
                                          </p:val>
                                        </p:tav>
                                      </p:tavLst>
                                    </p:anim>
                                    <p:anim calcmode="lin" valueType="num">
                                      <p:cBhvr>
                                        <p:cTn id="83" dur="1000" fill="hold"/>
                                        <p:tgtEl>
                                          <p:spTgt spid="30"/>
                                        </p:tgtEl>
                                        <p:attrNameLst>
                                          <p:attrName>ppt_h</p:attrName>
                                        </p:attrNameLst>
                                      </p:cBhvr>
                                      <p:tavLst>
                                        <p:tav tm="0">
                                          <p:val>
                                            <p:strVal val="#ppt_h"/>
                                          </p:val>
                                        </p:tav>
                                        <p:tav tm="100000">
                                          <p:val>
                                            <p:strVal val="#ppt_h"/>
                                          </p:val>
                                        </p:tav>
                                      </p:tavLst>
                                    </p:anim>
                                    <p:animEffect transition="in" filter="fade">
                                      <p:cBhvr>
                                        <p:cTn id="84" dur="1000"/>
                                        <p:tgtEl>
                                          <p:spTgt spid="30"/>
                                        </p:tgtEl>
                                      </p:cBhvr>
                                    </p:animEffect>
                                  </p:childTnLst>
                                </p:cTn>
                              </p:par>
                              <p:par>
                                <p:cTn id="85" presetID="55" presetClass="entr" presetSubtype="0"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p:cTn id="87" dur="1000" fill="hold"/>
                                        <p:tgtEl>
                                          <p:spTgt spid="33"/>
                                        </p:tgtEl>
                                        <p:attrNameLst>
                                          <p:attrName>ppt_w</p:attrName>
                                        </p:attrNameLst>
                                      </p:cBhvr>
                                      <p:tavLst>
                                        <p:tav tm="0">
                                          <p:val>
                                            <p:strVal val="#ppt_w*0.70"/>
                                          </p:val>
                                        </p:tav>
                                        <p:tav tm="100000">
                                          <p:val>
                                            <p:strVal val="#ppt_w"/>
                                          </p:val>
                                        </p:tav>
                                      </p:tavLst>
                                    </p:anim>
                                    <p:anim calcmode="lin" valueType="num">
                                      <p:cBhvr>
                                        <p:cTn id="88" dur="1000" fill="hold"/>
                                        <p:tgtEl>
                                          <p:spTgt spid="33"/>
                                        </p:tgtEl>
                                        <p:attrNameLst>
                                          <p:attrName>ppt_h</p:attrName>
                                        </p:attrNameLst>
                                      </p:cBhvr>
                                      <p:tavLst>
                                        <p:tav tm="0">
                                          <p:val>
                                            <p:strVal val="#ppt_h"/>
                                          </p:val>
                                        </p:tav>
                                        <p:tav tm="100000">
                                          <p:val>
                                            <p:strVal val="#ppt_h"/>
                                          </p:val>
                                        </p:tav>
                                      </p:tavLst>
                                    </p:anim>
                                    <p:animEffect transition="in" filter="fade">
                                      <p:cBhvr>
                                        <p:cTn id="89" dur="1000"/>
                                        <p:tgtEl>
                                          <p:spTgt spid="33"/>
                                        </p:tgtEl>
                                      </p:cBhvr>
                                    </p:animEffect>
                                  </p:childTnLst>
                                </p:cTn>
                              </p:par>
                              <p:par>
                                <p:cTn id="90" presetID="55" presetClass="entr" presetSubtype="0" fill="hold" grpId="0" nodeType="withEffect">
                                  <p:stCondLst>
                                    <p:cond delay="0"/>
                                  </p:stCondLst>
                                  <p:childTnLst>
                                    <p:set>
                                      <p:cBhvr>
                                        <p:cTn id="91" dur="1" fill="hold">
                                          <p:stCondLst>
                                            <p:cond delay="0"/>
                                          </p:stCondLst>
                                        </p:cTn>
                                        <p:tgtEl>
                                          <p:spTgt spid="114"/>
                                        </p:tgtEl>
                                        <p:attrNameLst>
                                          <p:attrName>style.visibility</p:attrName>
                                        </p:attrNameLst>
                                      </p:cBhvr>
                                      <p:to>
                                        <p:strVal val="visible"/>
                                      </p:to>
                                    </p:set>
                                    <p:anim calcmode="lin" valueType="num">
                                      <p:cBhvr>
                                        <p:cTn id="92" dur="1000" fill="hold"/>
                                        <p:tgtEl>
                                          <p:spTgt spid="114"/>
                                        </p:tgtEl>
                                        <p:attrNameLst>
                                          <p:attrName>ppt_w</p:attrName>
                                        </p:attrNameLst>
                                      </p:cBhvr>
                                      <p:tavLst>
                                        <p:tav tm="0">
                                          <p:val>
                                            <p:strVal val="#ppt_w*0.70"/>
                                          </p:val>
                                        </p:tav>
                                        <p:tav tm="100000">
                                          <p:val>
                                            <p:strVal val="#ppt_w"/>
                                          </p:val>
                                        </p:tav>
                                      </p:tavLst>
                                    </p:anim>
                                    <p:anim calcmode="lin" valueType="num">
                                      <p:cBhvr>
                                        <p:cTn id="93" dur="1000" fill="hold"/>
                                        <p:tgtEl>
                                          <p:spTgt spid="114"/>
                                        </p:tgtEl>
                                        <p:attrNameLst>
                                          <p:attrName>ppt_h</p:attrName>
                                        </p:attrNameLst>
                                      </p:cBhvr>
                                      <p:tavLst>
                                        <p:tav tm="0">
                                          <p:val>
                                            <p:strVal val="#ppt_h"/>
                                          </p:val>
                                        </p:tav>
                                        <p:tav tm="100000">
                                          <p:val>
                                            <p:strVal val="#ppt_h"/>
                                          </p:val>
                                        </p:tav>
                                      </p:tavLst>
                                    </p:anim>
                                    <p:animEffect transition="in" filter="fade">
                                      <p:cBhvr>
                                        <p:cTn id="94" dur="1000"/>
                                        <p:tgtEl>
                                          <p:spTgt spid="114"/>
                                        </p:tgtEl>
                                      </p:cBhvr>
                                    </p:animEffect>
                                  </p:childTnLst>
                                </p:cTn>
                              </p:par>
                              <p:par>
                                <p:cTn id="95" presetID="55" presetClass="entr" presetSubtype="0" fill="hold" grpId="0" nodeType="withEffect">
                                  <p:stCondLst>
                                    <p:cond delay="0"/>
                                  </p:stCondLst>
                                  <p:childTnLst>
                                    <p:set>
                                      <p:cBhvr>
                                        <p:cTn id="96" dur="1" fill="hold">
                                          <p:stCondLst>
                                            <p:cond delay="0"/>
                                          </p:stCondLst>
                                        </p:cTn>
                                        <p:tgtEl>
                                          <p:spTgt spid="115"/>
                                        </p:tgtEl>
                                        <p:attrNameLst>
                                          <p:attrName>style.visibility</p:attrName>
                                        </p:attrNameLst>
                                      </p:cBhvr>
                                      <p:to>
                                        <p:strVal val="visible"/>
                                      </p:to>
                                    </p:set>
                                    <p:anim calcmode="lin" valueType="num">
                                      <p:cBhvr>
                                        <p:cTn id="97" dur="1000" fill="hold"/>
                                        <p:tgtEl>
                                          <p:spTgt spid="115"/>
                                        </p:tgtEl>
                                        <p:attrNameLst>
                                          <p:attrName>ppt_w</p:attrName>
                                        </p:attrNameLst>
                                      </p:cBhvr>
                                      <p:tavLst>
                                        <p:tav tm="0">
                                          <p:val>
                                            <p:strVal val="#ppt_w*0.70"/>
                                          </p:val>
                                        </p:tav>
                                        <p:tav tm="100000">
                                          <p:val>
                                            <p:strVal val="#ppt_w"/>
                                          </p:val>
                                        </p:tav>
                                      </p:tavLst>
                                    </p:anim>
                                    <p:anim calcmode="lin" valueType="num">
                                      <p:cBhvr>
                                        <p:cTn id="98" dur="1000" fill="hold"/>
                                        <p:tgtEl>
                                          <p:spTgt spid="115"/>
                                        </p:tgtEl>
                                        <p:attrNameLst>
                                          <p:attrName>ppt_h</p:attrName>
                                        </p:attrNameLst>
                                      </p:cBhvr>
                                      <p:tavLst>
                                        <p:tav tm="0">
                                          <p:val>
                                            <p:strVal val="#ppt_h"/>
                                          </p:val>
                                        </p:tav>
                                        <p:tav tm="100000">
                                          <p:val>
                                            <p:strVal val="#ppt_h"/>
                                          </p:val>
                                        </p:tav>
                                      </p:tavLst>
                                    </p:anim>
                                    <p:animEffect transition="in" filter="fade">
                                      <p:cBhvr>
                                        <p:cTn id="99" dur="1000"/>
                                        <p:tgtEl>
                                          <p:spTgt spid="115"/>
                                        </p:tgtEl>
                                      </p:cBhvr>
                                    </p:animEffect>
                                  </p:childTnLst>
                                </p:cTn>
                              </p:par>
                              <p:par>
                                <p:cTn id="100" presetID="55" presetClass="entr" presetSubtype="0" fill="hold" grpId="0" nodeType="withEffect">
                                  <p:stCondLst>
                                    <p:cond delay="0"/>
                                  </p:stCondLst>
                                  <p:childTnLst>
                                    <p:set>
                                      <p:cBhvr>
                                        <p:cTn id="101" dur="1" fill="hold">
                                          <p:stCondLst>
                                            <p:cond delay="0"/>
                                          </p:stCondLst>
                                        </p:cTn>
                                        <p:tgtEl>
                                          <p:spTgt spid="116"/>
                                        </p:tgtEl>
                                        <p:attrNameLst>
                                          <p:attrName>style.visibility</p:attrName>
                                        </p:attrNameLst>
                                      </p:cBhvr>
                                      <p:to>
                                        <p:strVal val="visible"/>
                                      </p:to>
                                    </p:set>
                                    <p:anim calcmode="lin" valueType="num">
                                      <p:cBhvr>
                                        <p:cTn id="102" dur="1000" fill="hold"/>
                                        <p:tgtEl>
                                          <p:spTgt spid="116"/>
                                        </p:tgtEl>
                                        <p:attrNameLst>
                                          <p:attrName>ppt_w</p:attrName>
                                        </p:attrNameLst>
                                      </p:cBhvr>
                                      <p:tavLst>
                                        <p:tav tm="0">
                                          <p:val>
                                            <p:strVal val="#ppt_w*0.70"/>
                                          </p:val>
                                        </p:tav>
                                        <p:tav tm="100000">
                                          <p:val>
                                            <p:strVal val="#ppt_w"/>
                                          </p:val>
                                        </p:tav>
                                      </p:tavLst>
                                    </p:anim>
                                    <p:anim calcmode="lin" valueType="num">
                                      <p:cBhvr>
                                        <p:cTn id="103" dur="1000" fill="hold"/>
                                        <p:tgtEl>
                                          <p:spTgt spid="116"/>
                                        </p:tgtEl>
                                        <p:attrNameLst>
                                          <p:attrName>ppt_h</p:attrName>
                                        </p:attrNameLst>
                                      </p:cBhvr>
                                      <p:tavLst>
                                        <p:tav tm="0">
                                          <p:val>
                                            <p:strVal val="#ppt_h"/>
                                          </p:val>
                                        </p:tav>
                                        <p:tav tm="100000">
                                          <p:val>
                                            <p:strVal val="#ppt_h"/>
                                          </p:val>
                                        </p:tav>
                                      </p:tavLst>
                                    </p:anim>
                                    <p:animEffect transition="in" filter="fade">
                                      <p:cBhvr>
                                        <p:cTn id="104" dur="1000"/>
                                        <p:tgtEl>
                                          <p:spTgt spid="116"/>
                                        </p:tgtEl>
                                      </p:cBhvr>
                                    </p:animEffect>
                                  </p:childTnLst>
                                </p:cTn>
                              </p:par>
                              <p:par>
                                <p:cTn id="105" presetID="55" presetClass="entr" presetSubtype="0" fill="hold" grpId="0" nodeType="withEffect">
                                  <p:stCondLst>
                                    <p:cond delay="0"/>
                                  </p:stCondLst>
                                  <p:childTnLst>
                                    <p:set>
                                      <p:cBhvr>
                                        <p:cTn id="106" dur="1" fill="hold">
                                          <p:stCondLst>
                                            <p:cond delay="0"/>
                                          </p:stCondLst>
                                        </p:cTn>
                                        <p:tgtEl>
                                          <p:spTgt spid="117"/>
                                        </p:tgtEl>
                                        <p:attrNameLst>
                                          <p:attrName>style.visibility</p:attrName>
                                        </p:attrNameLst>
                                      </p:cBhvr>
                                      <p:to>
                                        <p:strVal val="visible"/>
                                      </p:to>
                                    </p:set>
                                    <p:anim calcmode="lin" valueType="num">
                                      <p:cBhvr>
                                        <p:cTn id="107" dur="1000" fill="hold"/>
                                        <p:tgtEl>
                                          <p:spTgt spid="117"/>
                                        </p:tgtEl>
                                        <p:attrNameLst>
                                          <p:attrName>ppt_w</p:attrName>
                                        </p:attrNameLst>
                                      </p:cBhvr>
                                      <p:tavLst>
                                        <p:tav tm="0">
                                          <p:val>
                                            <p:strVal val="#ppt_w*0.70"/>
                                          </p:val>
                                        </p:tav>
                                        <p:tav tm="100000">
                                          <p:val>
                                            <p:strVal val="#ppt_w"/>
                                          </p:val>
                                        </p:tav>
                                      </p:tavLst>
                                    </p:anim>
                                    <p:anim calcmode="lin" valueType="num">
                                      <p:cBhvr>
                                        <p:cTn id="108" dur="1000" fill="hold"/>
                                        <p:tgtEl>
                                          <p:spTgt spid="117"/>
                                        </p:tgtEl>
                                        <p:attrNameLst>
                                          <p:attrName>ppt_h</p:attrName>
                                        </p:attrNameLst>
                                      </p:cBhvr>
                                      <p:tavLst>
                                        <p:tav tm="0">
                                          <p:val>
                                            <p:strVal val="#ppt_h"/>
                                          </p:val>
                                        </p:tav>
                                        <p:tav tm="100000">
                                          <p:val>
                                            <p:strVal val="#ppt_h"/>
                                          </p:val>
                                        </p:tav>
                                      </p:tavLst>
                                    </p:anim>
                                    <p:animEffect transition="in" filter="fade">
                                      <p:cBhvr>
                                        <p:cTn id="109" dur="1000"/>
                                        <p:tgtEl>
                                          <p:spTgt spid="117"/>
                                        </p:tgtEl>
                                      </p:cBhvr>
                                    </p:animEffect>
                                  </p:childTnLst>
                                </p:cTn>
                              </p:par>
                              <p:par>
                                <p:cTn id="110" presetID="55" presetClass="entr" presetSubtype="0" fill="hold" grpId="0" nodeType="withEffect">
                                  <p:stCondLst>
                                    <p:cond delay="0"/>
                                  </p:stCondLst>
                                  <p:childTnLst>
                                    <p:set>
                                      <p:cBhvr>
                                        <p:cTn id="111" dur="1" fill="hold">
                                          <p:stCondLst>
                                            <p:cond delay="0"/>
                                          </p:stCondLst>
                                        </p:cTn>
                                        <p:tgtEl>
                                          <p:spTgt spid="118"/>
                                        </p:tgtEl>
                                        <p:attrNameLst>
                                          <p:attrName>style.visibility</p:attrName>
                                        </p:attrNameLst>
                                      </p:cBhvr>
                                      <p:to>
                                        <p:strVal val="visible"/>
                                      </p:to>
                                    </p:set>
                                    <p:anim calcmode="lin" valueType="num">
                                      <p:cBhvr>
                                        <p:cTn id="112" dur="1000" fill="hold"/>
                                        <p:tgtEl>
                                          <p:spTgt spid="118"/>
                                        </p:tgtEl>
                                        <p:attrNameLst>
                                          <p:attrName>ppt_w</p:attrName>
                                        </p:attrNameLst>
                                      </p:cBhvr>
                                      <p:tavLst>
                                        <p:tav tm="0">
                                          <p:val>
                                            <p:strVal val="#ppt_w*0.70"/>
                                          </p:val>
                                        </p:tav>
                                        <p:tav tm="100000">
                                          <p:val>
                                            <p:strVal val="#ppt_w"/>
                                          </p:val>
                                        </p:tav>
                                      </p:tavLst>
                                    </p:anim>
                                    <p:anim calcmode="lin" valueType="num">
                                      <p:cBhvr>
                                        <p:cTn id="113" dur="1000" fill="hold"/>
                                        <p:tgtEl>
                                          <p:spTgt spid="118"/>
                                        </p:tgtEl>
                                        <p:attrNameLst>
                                          <p:attrName>ppt_h</p:attrName>
                                        </p:attrNameLst>
                                      </p:cBhvr>
                                      <p:tavLst>
                                        <p:tav tm="0">
                                          <p:val>
                                            <p:strVal val="#ppt_h"/>
                                          </p:val>
                                        </p:tav>
                                        <p:tav tm="100000">
                                          <p:val>
                                            <p:strVal val="#ppt_h"/>
                                          </p:val>
                                        </p:tav>
                                      </p:tavLst>
                                    </p:anim>
                                    <p:animEffect transition="in" filter="fade">
                                      <p:cBhvr>
                                        <p:cTn id="114" dur="1000"/>
                                        <p:tgtEl>
                                          <p:spTgt spid="118"/>
                                        </p:tgtEl>
                                      </p:cBhvr>
                                    </p:animEffect>
                                  </p:childTnLst>
                                </p:cTn>
                              </p:par>
                              <p:par>
                                <p:cTn id="115" presetID="55" presetClass="entr" presetSubtype="0" fill="hold" grpId="0" nodeType="withEffect">
                                  <p:stCondLst>
                                    <p:cond delay="0"/>
                                  </p:stCondLst>
                                  <p:childTnLst>
                                    <p:set>
                                      <p:cBhvr>
                                        <p:cTn id="116" dur="1" fill="hold">
                                          <p:stCondLst>
                                            <p:cond delay="0"/>
                                          </p:stCondLst>
                                        </p:cTn>
                                        <p:tgtEl>
                                          <p:spTgt spid="119"/>
                                        </p:tgtEl>
                                        <p:attrNameLst>
                                          <p:attrName>style.visibility</p:attrName>
                                        </p:attrNameLst>
                                      </p:cBhvr>
                                      <p:to>
                                        <p:strVal val="visible"/>
                                      </p:to>
                                    </p:set>
                                    <p:anim calcmode="lin" valueType="num">
                                      <p:cBhvr>
                                        <p:cTn id="117" dur="1000" fill="hold"/>
                                        <p:tgtEl>
                                          <p:spTgt spid="119"/>
                                        </p:tgtEl>
                                        <p:attrNameLst>
                                          <p:attrName>ppt_w</p:attrName>
                                        </p:attrNameLst>
                                      </p:cBhvr>
                                      <p:tavLst>
                                        <p:tav tm="0">
                                          <p:val>
                                            <p:strVal val="#ppt_w*0.70"/>
                                          </p:val>
                                        </p:tav>
                                        <p:tav tm="100000">
                                          <p:val>
                                            <p:strVal val="#ppt_w"/>
                                          </p:val>
                                        </p:tav>
                                      </p:tavLst>
                                    </p:anim>
                                    <p:anim calcmode="lin" valueType="num">
                                      <p:cBhvr>
                                        <p:cTn id="118" dur="1000" fill="hold"/>
                                        <p:tgtEl>
                                          <p:spTgt spid="119"/>
                                        </p:tgtEl>
                                        <p:attrNameLst>
                                          <p:attrName>ppt_h</p:attrName>
                                        </p:attrNameLst>
                                      </p:cBhvr>
                                      <p:tavLst>
                                        <p:tav tm="0">
                                          <p:val>
                                            <p:strVal val="#ppt_h"/>
                                          </p:val>
                                        </p:tav>
                                        <p:tav tm="100000">
                                          <p:val>
                                            <p:strVal val="#ppt_h"/>
                                          </p:val>
                                        </p:tav>
                                      </p:tavLst>
                                    </p:anim>
                                    <p:animEffect transition="in" filter="fade">
                                      <p:cBhvr>
                                        <p:cTn id="119" dur="1000"/>
                                        <p:tgtEl>
                                          <p:spTgt spid="119"/>
                                        </p:tgtEl>
                                      </p:cBhvr>
                                    </p:animEffect>
                                  </p:childTnLst>
                                </p:cTn>
                              </p:par>
                              <p:par>
                                <p:cTn id="120" presetID="55" presetClass="entr" presetSubtype="0" fill="hold" grpId="0" nodeType="withEffect">
                                  <p:stCondLst>
                                    <p:cond delay="0"/>
                                  </p:stCondLst>
                                  <p:childTnLst>
                                    <p:set>
                                      <p:cBhvr>
                                        <p:cTn id="121" dur="1" fill="hold">
                                          <p:stCondLst>
                                            <p:cond delay="0"/>
                                          </p:stCondLst>
                                        </p:cTn>
                                        <p:tgtEl>
                                          <p:spTgt spid="120"/>
                                        </p:tgtEl>
                                        <p:attrNameLst>
                                          <p:attrName>style.visibility</p:attrName>
                                        </p:attrNameLst>
                                      </p:cBhvr>
                                      <p:to>
                                        <p:strVal val="visible"/>
                                      </p:to>
                                    </p:set>
                                    <p:anim calcmode="lin" valueType="num">
                                      <p:cBhvr>
                                        <p:cTn id="122" dur="1000" fill="hold"/>
                                        <p:tgtEl>
                                          <p:spTgt spid="120"/>
                                        </p:tgtEl>
                                        <p:attrNameLst>
                                          <p:attrName>ppt_w</p:attrName>
                                        </p:attrNameLst>
                                      </p:cBhvr>
                                      <p:tavLst>
                                        <p:tav tm="0">
                                          <p:val>
                                            <p:strVal val="#ppt_w*0.70"/>
                                          </p:val>
                                        </p:tav>
                                        <p:tav tm="100000">
                                          <p:val>
                                            <p:strVal val="#ppt_w"/>
                                          </p:val>
                                        </p:tav>
                                      </p:tavLst>
                                    </p:anim>
                                    <p:anim calcmode="lin" valueType="num">
                                      <p:cBhvr>
                                        <p:cTn id="123" dur="1000" fill="hold"/>
                                        <p:tgtEl>
                                          <p:spTgt spid="120"/>
                                        </p:tgtEl>
                                        <p:attrNameLst>
                                          <p:attrName>ppt_h</p:attrName>
                                        </p:attrNameLst>
                                      </p:cBhvr>
                                      <p:tavLst>
                                        <p:tav tm="0">
                                          <p:val>
                                            <p:strVal val="#ppt_h"/>
                                          </p:val>
                                        </p:tav>
                                        <p:tav tm="100000">
                                          <p:val>
                                            <p:strVal val="#ppt_h"/>
                                          </p:val>
                                        </p:tav>
                                      </p:tavLst>
                                    </p:anim>
                                    <p:animEffect transition="in" filter="fade">
                                      <p:cBhvr>
                                        <p:cTn id="124" dur="1000"/>
                                        <p:tgtEl>
                                          <p:spTgt spid="120"/>
                                        </p:tgtEl>
                                      </p:cBhvr>
                                    </p:animEffect>
                                  </p:childTnLst>
                                </p:cTn>
                              </p:par>
                              <p:par>
                                <p:cTn id="125" presetID="55" presetClass="entr" presetSubtype="0"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p:cTn id="127" dur="1000" fill="hold"/>
                                        <p:tgtEl>
                                          <p:spTgt spid="121"/>
                                        </p:tgtEl>
                                        <p:attrNameLst>
                                          <p:attrName>ppt_w</p:attrName>
                                        </p:attrNameLst>
                                      </p:cBhvr>
                                      <p:tavLst>
                                        <p:tav tm="0">
                                          <p:val>
                                            <p:strVal val="#ppt_w*0.70"/>
                                          </p:val>
                                        </p:tav>
                                        <p:tav tm="100000">
                                          <p:val>
                                            <p:strVal val="#ppt_w"/>
                                          </p:val>
                                        </p:tav>
                                      </p:tavLst>
                                    </p:anim>
                                    <p:anim calcmode="lin" valueType="num">
                                      <p:cBhvr>
                                        <p:cTn id="128" dur="1000" fill="hold"/>
                                        <p:tgtEl>
                                          <p:spTgt spid="121"/>
                                        </p:tgtEl>
                                        <p:attrNameLst>
                                          <p:attrName>ppt_h</p:attrName>
                                        </p:attrNameLst>
                                      </p:cBhvr>
                                      <p:tavLst>
                                        <p:tav tm="0">
                                          <p:val>
                                            <p:strVal val="#ppt_h"/>
                                          </p:val>
                                        </p:tav>
                                        <p:tav tm="100000">
                                          <p:val>
                                            <p:strVal val="#ppt_h"/>
                                          </p:val>
                                        </p:tav>
                                      </p:tavLst>
                                    </p:anim>
                                    <p:animEffect transition="in" filter="fade">
                                      <p:cBhvr>
                                        <p:cTn id="129"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73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1724025" y="-59817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83640" y="-1059180"/>
            <a:ext cx="9420225" cy="9337040"/>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3" name="矩形 12"/>
          <p:cNvSpPr/>
          <p:nvPr/>
        </p:nvSpPr>
        <p:spPr>
          <a:xfrm>
            <a:off x="2993390" y="3049905"/>
            <a:ext cx="5848985" cy="922020"/>
          </a:xfrm>
          <a:prstGeom prst="rect">
            <a:avLst/>
          </a:prstGeom>
        </p:spPr>
        <p:txBody>
          <a:bodyPr wrap="square">
            <a:spAutoFit/>
          </a:bodyPr>
          <a:lstStyle/>
          <a:p>
            <a:pPr algn="dist"/>
            <a:r>
              <a:rPr lang="zh-CN" altLang="en-US" sz="5400" smtClean="0">
                <a:solidFill>
                  <a:schemeClr val="bg2"/>
                </a:solidFill>
                <a:cs typeface="+mn-ea"/>
                <a:sym typeface="+mn-lt"/>
              </a:rPr>
              <a:t>项目计划介绍</a:t>
            </a:r>
            <a:endParaRPr lang="zh-CN" altLang="en-US" sz="5400" dirty="0" smtClean="0">
              <a:solidFill>
                <a:schemeClr val="bg2"/>
              </a:solidFill>
              <a:cs typeface="+mn-ea"/>
              <a:sym typeface="+mn-lt"/>
            </a:endParaRPr>
          </a:p>
        </p:txBody>
      </p:sp>
      <p:sp>
        <p:nvSpPr>
          <p:cNvPr id="15" name="椭圆 14"/>
          <p:cNvSpPr/>
          <p:nvPr/>
        </p:nvSpPr>
        <p:spPr>
          <a:xfrm>
            <a:off x="5523865" y="1595755"/>
            <a:ext cx="1105535" cy="110553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smtClean="0">
                <a:solidFill>
                  <a:schemeClr val="bg2"/>
                </a:solidFill>
                <a:cs typeface="+mn-ea"/>
                <a:sym typeface="+mn-lt"/>
              </a:rPr>
              <a:t>03</a:t>
            </a:r>
            <a:endParaRPr lang="en-US" altLang="zh-CN" sz="3600" smtClean="0">
              <a:solidFill>
                <a:schemeClr val="bg2"/>
              </a:solidFill>
              <a:cs typeface="+mn-ea"/>
              <a:sym typeface="+mn-lt"/>
            </a:endParaRPr>
          </a:p>
        </p:txBody>
      </p:sp>
      <p:sp>
        <p:nvSpPr>
          <p:cNvPr id="2" name="椭圆 1"/>
          <p:cNvSpPr/>
          <p:nvPr/>
        </p:nvSpPr>
        <p:spPr>
          <a:xfrm>
            <a:off x="8193405" y="110490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461135" y="4881880"/>
            <a:ext cx="3278505" cy="3226435"/>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2000"/>
                                        <p:tgtEl>
                                          <p:spTgt spid="10"/>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strVal val="#ppt_w*0.70"/>
                                          </p:val>
                                        </p:tav>
                                        <p:tav tm="100000">
                                          <p:val>
                                            <p:strVal val="#ppt_w"/>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animEffect transition="in" filter="fade">
                                      <p:cBhvr>
                                        <p:cTn id="16" dur="1000"/>
                                        <p:tgtEl>
                                          <p:spTgt spid="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strVal val="#ppt_w*0.7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Effect transition="in" filter="fade">
                                      <p:cBhvr>
                                        <p:cTn id="21" dur="1000"/>
                                        <p:tgtEl>
                                          <p:spTgt spid="15"/>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strVal val="#ppt_w*0.7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animEffect transition="in" filter="fad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P spid="13" grpId="0"/>
      <p:bldP spid="15" grpId="0" bldLvl="0" animBg="1"/>
      <p:bldP spid="2" grpId="0" bldLvl="0" animBg="1"/>
      <p:bldP spid="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项目计划介绍</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03</a:t>
            </a:r>
            <a:endParaRPr lang="en-US" altLang="zh-CN" sz="2000" dirty="0" smtClean="0">
              <a:solidFill>
                <a:schemeClr val="tx1">
                  <a:lumMod val="75000"/>
                  <a:lumOff val="25000"/>
                </a:schemeClr>
              </a:solidFill>
              <a:cs typeface="+mn-ea"/>
              <a:sym typeface="+mn-lt"/>
            </a:endParaRPr>
          </a:p>
        </p:txBody>
      </p:sp>
      <p:grpSp>
        <p:nvGrpSpPr>
          <p:cNvPr id="12" name="组合 11"/>
          <p:cNvGrpSpPr/>
          <p:nvPr/>
        </p:nvGrpSpPr>
        <p:grpSpPr>
          <a:xfrm>
            <a:off x="4224222" y="1472246"/>
            <a:ext cx="1862048" cy="4136147"/>
            <a:chOff x="4373042" y="1599881"/>
            <a:chExt cx="1862048" cy="4136147"/>
          </a:xfrm>
        </p:grpSpPr>
        <p:sp>
          <p:nvSpPr>
            <p:cNvPr id="10" name="文本框 9"/>
            <p:cNvSpPr txBox="1"/>
            <p:nvPr/>
          </p:nvSpPr>
          <p:spPr>
            <a:xfrm rot="16200000">
              <a:off x="4346111" y="3847049"/>
              <a:ext cx="1915910" cy="1862048"/>
            </a:xfrm>
            <a:prstGeom prst="rect">
              <a:avLst/>
            </a:prstGeom>
            <a:noFill/>
          </p:spPr>
          <p:txBody>
            <a:bodyPr wrap="none" rtlCol="0">
              <a:spAutoFit/>
            </a:bodyPr>
            <a:lstStyle/>
            <a:p>
              <a:pPr algn="ctr"/>
              <a:r>
                <a:rPr lang="en-US" altLang="zh-CN" sz="11500" dirty="0">
                  <a:solidFill>
                    <a:srgbClr val="CEBFAD">
                      <a:alpha val="50000"/>
                    </a:srgbClr>
                  </a:solidFill>
                  <a:cs typeface="+mn-ea"/>
                  <a:sym typeface="+mn-lt"/>
                </a:rPr>
                <a:t>01</a:t>
              </a:r>
              <a:endParaRPr lang="en-US" altLang="zh-CN" sz="11500" dirty="0">
                <a:solidFill>
                  <a:srgbClr val="CEBFAD">
                    <a:alpha val="50000"/>
                  </a:srgbClr>
                </a:solidFill>
                <a:cs typeface="+mn-ea"/>
                <a:sym typeface="+mn-lt"/>
              </a:endParaRPr>
            </a:p>
          </p:txBody>
        </p:sp>
        <p:sp>
          <p:nvSpPr>
            <p:cNvPr id="15" name="文本框 14"/>
            <p:cNvSpPr txBox="1"/>
            <p:nvPr/>
          </p:nvSpPr>
          <p:spPr>
            <a:xfrm>
              <a:off x="4392275" y="2112508"/>
              <a:ext cx="1823581" cy="1374735"/>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正文内容，本段适应大段文字章节。如果文字较多的内容描述比较适合放在这里</a:t>
              </a:r>
              <a:endParaRPr lang="zh-CN" altLang="en-US" sz="1600" dirty="0">
                <a:solidFill>
                  <a:schemeClr val="tx1">
                    <a:lumMod val="85000"/>
                    <a:lumOff val="15000"/>
                  </a:schemeClr>
                </a:solidFill>
                <a:cs typeface="+mn-ea"/>
                <a:sym typeface="+mn-lt"/>
              </a:endParaRPr>
            </a:p>
          </p:txBody>
        </p:sp>
        <p:sp>
          <p:nvSpPr>
            <p:cNvPr id="20" name="任意多边形: 形状 29"/>
            <p:cNvSpPr/>
            <p:nvPr/>
          </p:nvSpPr>
          <p:spPr>
            <a:xfrm flipH="1" flipV="1">
              <a:off x="4461819" y="1599881"/>
              <a:ext cx="1684493" cy="367973"/>
            </a:xfrm>
            <a:custGeom>
              <a:avLst/>
              <a:gdLst>
                <a:gd name="connsiteX0" fmla="*/ 1383981 w 1453481"/>
                <a:gd name="connsiteY0" fmla="*/ 482463 h 482463"/>
                <a:gd name="connsiteX1" fmla="*/ 69499 w 1453481"/>
                <a:gd name="connsiteY1" fmla="*/ 482463 h 482463"/>
                <a:gd name="connsiteX2" fmla="*/ 20356 w 1453481"/>
                <a:gd name="connsiteY2" fmla="*/ 462107 h 482463"/>
                <a:gd name="connsiteX3" fmla="*/ 1666 w 1453481"/>
                <a:gd name="connsiteY3" fmla="*/ 416986 h 482463"/>
                <a:gd name="connsiteX4" fmla="*/ 1 w 1453481"/>
                <a:gd name="connsiteY4" fmla="*/ 416986 h 482463"/>
                <a:gd name="connsiteX5" fmla="*/ 1 w 1453481"/>
                <a:gd name="connsiteY5" fmla="*/ 412967 h 482463"/>
                <a:gd name="connsiteX6" fmla="*/ 0 w 1453481"/>
                <a:gd name="connsiteY6" fmla="*/ 412964 h 482463"/>
                <a:gd name="connsiteX7" fmla="*/ 0 w 1453481"/>
                <a:gd name="connsiteY7" fmla="*/ 65477 h 482463"/>
                <a:gd name="connsiteX8" fmla="*/ 1667 w 1453481"/>
                <a:gd name="connsiteY8" fmla="*/ 65477 h 482463"/>
                <a:gd name="connsiteX9" fmla="*/ 20357 w 1453481"/>
                <a:gd name="connsiteY9" fmla="*/ 20356 h 482463"/>
                <a:gd name="connsiteX10" fmla="*/ 69500 w 1453481"/>
                <a:gd name="connsiteY10" fmla="*/ 0 h 482463"/>
                <a:gd name="connsiteX11" fmla="*/ 1383982 w 1453481"/>
                <a:gd name="connsiteY11" fmla="*/ 0 h 482463"/>
                <a:gd name="connsiteX12" fmla="*/ 1433125 w 1453481"/>
                <a:gd name="connsiteY12" fmla="*/ 20356 h 482463"/>
                <a:gd name="connsiteX13" fmla="*/ 1451815 w 1453481"/>
                <a:gd name="connsiteY13" fmla="*/ 65477 h 482463"/>
                <a:gd name="connsiteX14" fmla="*/ 1453480 w 1453481"/>
                <a:gd name="connsiteY14" fmla="*/ 65477 h 482463"/>
                <a:gd name="connsiteX15" fmla="*/ 1453480 w 1453481"/>
                <a:gd name="connsiteY15" fmla="*/ 69497 h 482463"/>
                <a:gd name="connsiteX16" fmla="*/ 1453481 w 1453481"/>
                <a:gd name="connsiteY16" fmla="*/ 69499 h 482463"/>
                <a:gd name="connsiteX17" fmla="*/ 1453481 w 1453481"/>
                <a:gd name="connsiteY17" fmla="*/ 416986 h 482463"/>
                <a:gd name="connsiteX18" fmla="*/ 1451814 w 1453481"/>
                <a:gd name="connsiteY18" fmla="*/ 416986 h 482463"/>
                <a:gd name="connsiteX19" fmla="*/ 1433124 w 1453481"/>
                <a:gd name="connsiteY19" fmla="*/ 462107 h 482463"/>
                <a:gd name="connsiteX20" fmla="*/ 1383981 w 1453481"/>
                <a:gd name="connsiteY20" fmla="*/ 482463 h 482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3481" h="482463">
                  <a:moveTo>
                    <a:pt x="1383981" y="482463"/>
                  </a:moveTo>
                  <a:lnTo>
                    <a:pt x="69499" y="482463"/>
                  </a:lnTo>
                  <a:cubicBezTo>
                    <a:pt x="50308" y="482463"/>
                    <a:pt x="32933" y="474684"/>
                    <a:pt x="20356" y="462107"/>
                  </a:cubicBezTo>
                  <a:lnTo>
                    <a:pt x="1666" y="416986"/>
                  </a:lnTo>
                  <a:lnTo>
                    <a:pt x="1" y="416986"/>
                  </a:lnTo>
                  <a:lnTo>
                    <a:pt x="1" y="412967"/>
                  </a:lnTo>
                  <a:lnTo>
                    <a:pt x="0" y="412964"/>
                  </a:lnTo>
                  <a:lnTo>
                    <a:pt x="0" y="65477"/>
                  </a:lnTo>
                  <a:lnTo>
                    <a:pt x="1667" y="65477"/>
                  </a:lnTo>
                  <a:lnTo>
                    <a:pt x="20357" y="20356"/>
                  </a:lnTo>
                  <a:cubicBezTo>
                    <a:pt x="32934" y="7779"/>
                    <a:pt x="50309" y="0"/>
                    <a:pt x="69500" y="0"/>
                  </a:cubicBezTo>
                  <a:lnTo>
                    <a:pt x="1383982" y="0"/>
                  </a:lnTo>
                  <a:cubicBezTo>
                    <a:pt x="1403174" y="0"/>
                    <a:pt x="1420548" y="7779"/>
                    <a:pt x="1433125" y="20356"/>
                  </a:cubicBezTo>
                  <a:lnTo>
                    <a:pt x="1451815" y="65477"/>
                  </a:lnTo>
                  <a:lnTo>
                    <a:pt x="1453480" y="65477"/>
                  </a:lnTo>
                  <a:lnTo>
                    <a:pt x="1453480" y="69497"/>
                  </a:lnTo>
                  <a:lnTo>
                    <a:pt x="1453481" y="69499"/>
                  </a:lnTo>
                  <a:lnTo>
                    <a:pt x="1453481" y="416986"/>
                  </a:lnTo>
                  <a:lnTo>
                    <a:pt x="1451814" y="416986"/>
                  </a:lnTo>
                  <a:lnTo>
                    <a:pt x="1433124" y="462107"/>
                  </a:lnTo>
                  <a:cubicBezTo>
                    <a:pt x="1420547" y="474684"/>
                    <a:pt x="1403173" y="482463"/>
                    <a:pt x="1383981" y="482463"/>
                  </a:cubicBezTo>
                  <a:close/>
                </a:path>
              </a:pathLst>
            </a:custGeom>
            <a:gradFill>
              <a:gsLst>
                <a:gs pos="0">
                  <a:srgbClr val="DBA97F"/>
                </a:gs>
                <a:gs pos="100000">
                  <a:srgbClr val="CFAF8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1" name="文本框 20"/>
            <p:cNvSpPr txBox="1"/>
            <p:nvPr/>
          </p:nvSpPr>
          <p:spPr>
            <a:xfrm>
              <a:off x="4698771" y="1603582"/>
              <a:ext cx="1210588" cy="400110"/>
            </a:xfrm>
            <a:prstGeom prst="rect">
              <a:avLst/>
            </a:prstGeom>
            <a:noFill/>
          </p:spPr>
          <p:txBody>
            <a:bodyPr wrap="none" rtlCol="0">
              <a:spAutoFit/>
            </a:bodyPr>
            <a:lstStyle/>
            <a:p>
              <a:r>
                <a:rPr lang="zh-CN" altLang="en-US" sz="2000" dirty="0">
                  <a:solidFill>
                    <a:schemeClr val="bg1"/>
                  </a:solidFill>
                  <a:cs typeface="+mn-ea"/>
                  <a:sym typeface="+mn-lt"/>
                </a:rPr>
                <a:t>项目名称</a:t>
              </a:r>
              <a:endParaRPr lang="zh-CN" altLang="en-US" sz="2000" dirty="0">
                <a:solidFill>
                  <a:schemeClr val="bg1"/>
                </a:solidFill>
                <a:cs typeface="+mn-ea"/>
                <a:sym typeface="+mn-lt"/>
              </a:endParaRPr>
            </a:p>
          </p:txBody>
        </p:sp>
      </p:grpSp>
      <p:grpSp>
        <p:nvGrpSpPr>
          <p:cNvPr id="22" name="组合 21"/>
          <p:cNvGrpSpPr/>
          <p:nvPr/>
        </p:nvGrpSpPr>
        <p:grpSpPr>
          <a:xfrm>
            <a:off x="6579450" y="1329733"/>
            <a:ext cx="1862048" cy="4393056"/>
            <a:chOff x="6858215" y="1457368"/>
            <a:chExt cx="1862048" cy="4393056"/>
          </a:xfrm>
        </p:grpSpPr>
        <p:sp>
          <p:nvSpPr>
            <p:cNvPr id="23" name="文本框 22"/>
            <p:cNvSpPr txBox="1"/>
            <p:nvPr/>
          </p:nvSpPr>
          <p:spPr>
            <a:xfrm rot="16200000">
              <a:off x="6831284" y="1484299"/>
              <a:ext cx="1915910" cy="1862048"/>
            </a:xfrm>
            <a:prstGeom prst="rect">
              <a:avLst/>
            </a:prstGeom>
            <a:noFill/>
          </p:spPr>
          <p:txBody>
            <a:bodyPr wrap="none" rtlCol="0">
              <a:spAutoFit/>
            </a:bodyPr>
            <a:lstStyle/>
            <a:p>
              <a:pPr algn="ctr"/>
              <a:r>
                <a:rPr lang="en-US" altLang="zh-CN" sz="11500" dirty="0">
                  <a:solidFill>
                    <a:srgbClr val="CEBFAD">
                      <a:alpha val="50000"/>
                    </a:srgbClr>
                  </a:solidFill>
                  <a:cs typeface="+mn-ea"/>
                  <a:sym typeface="+mn-lt"/>
                </a:rPr>
                <a:t>02</a:t>
              </a:r>
              <a:endParaRPr lang="en-US" altLang="zh-CN" sz="11500" dirty="0">
                <a:solidFill>
                  <a:srgbClr val="CEBFAD">
                    <a:alpha val="50000"/>
                  </a:srgbClr>
                </a:solidFill>
                <a:cs typeface="+mn-ea"/>
                <a:sym typeface="+mn-lt"/>
              </a:endParaRPr>
            </a:p>
          </p:txBody>
        </p:sp>
        <p:sp>
          <p:nvSpPr>
            <p:cNvPr id="24" name="文本框 23"/>
            <p:cNvSpPr txBox="1"/>
            <p:nvPr/>
          </p:nvSpPr>
          <p:spPr>
            <a:xfrm>
              <a:off x="6877448" y="4475689"/>
              <a:ext cx="1823581" cy="1374735"/>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正文内容，本段适应大段文字章节。如果文字较多的内容描述比较适合放在这里</a:t>
              </a:r>
              <a:endParaRPr lang="zh-CN" altLang="en-US" sz="1600" dirty="0">
                <a:solidFill>
                  <a:schemeClr val="tx1">
                    <a:lumMod val="85000"/>
                    <a:lumOff val="15000"/>
                  </a:schemeClr>
                </a:solidFill>
                <a:cs typeface="+mn-ea"/>
                <a:sym typeface="+mn-lt"/>
              </a:endParaRPr>
            </a:p>
          </p:txBody>
        </p:sp>
        <p:sp>
          <p:nvSpPr>
            <p:cNvPr id="25" name="任意多边形: 形状 29"/>
            <p:cNvSpPr/>
            <p:nvPr/>
          </p:nvSpPr>
          <p:spPr>
            <a:xfrm flipH="1" flipV="1">
              <a:off x="6946992" y="3963062"/>
              <a:ext cx="1684493" cy="367973"/>
            </a:xfrm>
            <a:custGeom>
              <a:avLst/>
              <a:gdLst>
                <a:gd name="connsiteX0" fmla="*/ 1383981 w 1453481"/>
                <a:gd name="connsiteY0" fmla="*/ 482463 h 482463"/>
                <a:gd name="connsiteX1" fmla="*/ 69499 w 1453481"/>
                <a:gd name="connsiteY1" fmla="*/ 482463 h 482463"/>
                <a:gd name="connsiteX2" fmla="*/ 20356 w 1453481"/>
                <a:gd name="connsiteY2" fmla="*/ 462107 h 482463"/>
                <a:gd name="connsiteX3" fmla="*/ 1666 w 1453481"/>
                <a:gd name="connsiteY3" fmla="*/ 416986 h 482463"/>
                <a:gd name="connsiteX4" fmla="*/ 1 w 1453481"/>
                <a:gd name="connsiteY4" fmla="*/ 416986 h 482463"/>
                <a:gd name="connsiteX5" fmla="*/ 1 w 1453481"/>
                <a:gd name="connsiteY5" fmla="*/ 412967 h 482463"/>
                <a:gd name="connsiteX6" fmla="*/ 0 w 1453481"/>
                <a:gd name="connsiteY6" fmla="*/ 412964 h 482463"/>
                <a:gd name="connsiteX7" fmla="*/ 0 w 1453481"/>
                <a:gd name="connsiteY7" fmla="*/ 65477 h 482463"/>
                <a:gd name="connsiteX8" fmla="*/ 1667 w 1453481"/>
                <a:gd name="connsiteY8" fmla="*/ 65477 h 482463"/>
                <a:gd name="connsiteX9" fmla="*/ 20357 w 1453481"/>
                <a:gd name="connsiteY9" fmla="*/ 20356 h 482463"/>
                <a:gd name="connsiteX10" fmla="*/ 69500 w 1453481"/>
                <a:gd name="connsiteY10" fmla="*/ 0 h 482463"/>
                <a:gd name="connsiteX11" fmla="*/ 1383982 w 1453481"/>
                <a:gd name="connsiteY11" fmla="*/ 0 h 482463"/>
                <a:gd name="connsiteX12" fmla="*/ 1433125 w 1453481"/>
                <a:gd name="connsiteY12" fmla="*/ 20356 h 482463"/>
                <a:gd name="connsiteX13" fmla="*/ 1451815 w 1453481"/>
                <a:gd name="connsiteY13" fmla="*/ 65477 h 482463"/>
                <a:gd name="connsiteX14" fmla="*/ 1453480 w 1453481"/>
                <a:gd name="connsiteY14" fmla="*/ 65477 h 482463"/>
                <a:gd name="connsiteX15" fmla="*/ 1453480 w 1453481"/>
                <a:gd name="connsiteY15" fmla="*/ 69497 h 482463"/>
                <a:gd name="connsiteX16" fmla="*/ 1453481 w 1453481"/>
                <a:gd name="connsiteY16" fmla="*/ 69499 h 482463"/>
                <a:gd name="connsiteX17" fmla="*/ 1453481 w 1453481"/>
                <a:gd name="connsiteY17" fmla="*/ 416986 h 482463"/>
                <a:gd name="connsiteX18" fmla="*/ 1451814 w 1453481"/>
                <a:gd name="connsiteY18" fmla="*/ 416986 h 482463"/>
                <a:gd name="connsiteX19" fmla="*/ 1433124 w 1453481"/>
                <a:gd name="connsiteY19" fmla="*/ 462107 h 482463"/>
                <a:gd name="connsiteX20" fmla="*/ 1383981 w 1453481"/>
                <a:gd name="connsiteY20" fmla="*/ 482463 h 482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3481" h="482463">
                  <a:moveTo>
                    <a:pt x="1383981" y="482463"/>
                  </a:moveTo>
                  <a:lnTo>
                    <a:pt x="69499" y="482463"/>
                  </a:lnTo>
                  <a:cubicBezTo>
                    <a:pt x="50308" y="482463"/>
                    <a:pt x="32933" y="474684"/>
                    <a:pt x="20356" y="462107"/>
                  </a:cubicBezTo>
                  <a:lnTo>
                    <a:pt x="1666" y="416986"/>
                  </a:lnTo>
                  <a:lnTo>
                    <a:pt x="1" y="416986"/>
                  </a:lnTo>
                  <a:lnTo>
                    <a:pt x="1" y="412967"/>
                  </a:lnTo>
                  <a:lnTo>
                    <a:pt x="0" y="412964"/>
                  </a:lnTo>
                  <a:lnTo>
                    <a:pt x="0" y="65477"/>
                  </a:lnTo>
                  <a:lnTo>
                    <a:pt x="1667" y="65477"/>
                  </a:lnTo>
                  <a:lnTo>
                    <a:pt x="20357" y="20356"/>
                  </a:lnTo>
                  <a:cubicBezTo>
                    <a:pt x="32934" y="7779"/>
                    <a:pt x="50309" y="0"/>
                    <a:pt x="69500" y="0"/>
                  </a:cubicBezTo>
                  <a:lnTo>
                    <a:pt x="1383982" y="0"/>
                  </a:lnTo>
                  <a:cubicBezTo>
                    <a:pt x="1403174" y="0"/>
                    <a:pt x="1420548" y="7779"/>
                    <a:pt x="1433125" y="20356"/>
                  </a:cubicBezTo>
                  <a:lnTo>
                    <a:pt x="1451815" y="65477"/>
                  </a:lnTo>
                  <a:lnTo>
                    <a:pt x="1453480" y="65477"/>
                  </a:lnTo>
                  <a:lnTo>
                    <a:pt x="1453480" y="69497"/>
                  </a:lnTo>
                  <a:lnTo>
                    <a:pt x="1453481" y="69499"/>
                  </a:lnTo>
                  <a:lnTo>
                    <a:pt x="1453481" y="416986"/>
                  </a:lnTo>
                  <a:lnTo>
                    <a:pt x="1451814" y="416986"/>
                  </a:lnTo>
                  <a:lnTo>
                    <a:pt x="1433124" y="462107"/>
                  </a:lnTo>
                  <a:cubicBezTo>
                    <a:pt x="1420547" y="474684"/>
                    <a:pt x="1403173" y="482463"/>
                    <a:pt x="1383981" y="482463"/>
                  </a:cubicBezTo>
                  <a:close/>
                </a:path>
              </a:pathLst>
            </a:custGeom>
            <a:gradFill>
              <a:gsLst>
                <a:gs pos="0">
                  <a:srgbClr val="DBA97F"/>
                </a:gs>
                <a:gs pos="100000">
                  <a:srgbClr val="CFAF8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6" name="文本框 25"/>
            <p:cNvSpPr txBox="1"/>
            <p:nvPr/>
          </p:nvSpPr>
          <p:spPr>
            <a:xfrm>
              <a:off x="7183944" y="3949209"/>
              <a:ext cx="1210588" cy="400110"/>
            </a:xfrm>
            <a:prstGeom prst="rect">
              <a:avLst/>
            </a:prstGeom>
            <a:noFill/>
          </p:spPr>
          <p:txBody>
            <a:bodyPr wrap="none" rtlCol="0">
              <a:spAutoFit/>
            </a:bodyPr>
            <a:lstStyle/>
            <a:p>
              <a:r>
                <a:rPr lang="zh-CN" altLang="en-US" sz="2000" dirty="0">
                  <a:solidFill>
                    <a:schemeClr val="bg1"/>
                  </a:solidFill>
                  <a:cs typeface="+mn-ea"/>
                  <a:sym typeface="+mn-lt"/>
                </a:rPr>
                <a:t>项目名称</a:t>
              </a:r>
              <a:endParaRPr lang="zh-CN" altLang="en-US" sz="2000" dirty="0">
                <a:solidFill>
                  <a:schemeClr val="bg1"/>
                </a:solidFill>
                <a:cs typeface="+mn-ea"/>
                <a:sym typeface="+mn-lt"/>
              </a:endParaRPr>
            </a:p>
          </p:txBody>
        </p:sp>
      </p:grpSp>
      <p:grpSp>
        <p:nvGrpSpPr>
          <p:cNvPr id="27" name="组合 26"/>
          <p:cNvGrpSpPr/>
          <p:nvPr/>
        </p:nvGrpSpPr>
        <p:grpSpPr>
          <a:xfrm>
            <a:off x="8865133" y="1472246"/>
            <a:ext cx="1862048" cy="4214281"/>
            <a:chOff x="9325713" y="1599881"/>
            <a:chExt cx="1862048" cy="4214281"/>
          </a:xfrm>
        </p:grpSpPr>
        <p:sp>
          <p:nvSpPr>
            <p:cNvPr id="28" name="文本框 27"/>
            <p:cNvSpPr txBox="1"/>
            <p:nvPr/>
          </p:nvSpPr>
          <p:spPr>
            <a:xfrm rot="16200000">
              <a:off x="9298782" y="3925183"/>
              <a:ext cx="1915910" cy="1862048"/>
            </a:xfrm>
            <a:prstGeom prst="rect">
              <a:avLst/>
            </a:prstGeom>
            <a:noFill/>
          </p:spPr>
          <p:txBody>
            <a:bodyPr wrap="none" rtlCol="0">
              <a:spAutoFit/>
            </a:bodyPr>
            <a:lstStyle/>
            <a:p>
              <a:pPr algn="ctr"/>
              <a:r>
                <a:rPr lang="en-US" altLang="zh-CN" sz="11500" dirty="0">
                  <a:solidFill>
                    <a:srgbClr val="CEBFAD">
                      <a:alpha val="50000"/>
                    </a:srgbClr>
                  </a:solidFill>
                  <a:cs typeface="+mn-ea"/>
                  <a:sym typeface="+mn-lt"/>
                </a:rPr>
                <a:t>03</a:t>
              </a:r>
              <a:endParaRPr lang="en-US" altLang="zh-CN" sz="11500" dirty="0">
                <a:solidFill>
                  <a:srgbClr val="CEBFAD">
                    <a:alpha val="50000"/>
                  </a:srgbClr>
                </a:solidFill>
                <a:cs typeface="+mn-ea"/>
                <a:sym typeface="+mn-lt"/>
              </a:endParaRPr>
            </a:p>
          </p:txBody>
        </p:sp>
        <p:sp>
          <p:nvSpPr>
            <p:cNvPr id="29" name="文本框 28"/>
            <p:cNvSpPr txBox="1"/>
            <p:nvPr/>
          </p:nvSpPr>
          <p:spPr>
            <a:xfrm>
              <a:off x="9344947" y="2112508"/>
              <a:ext cx="1823581" cy="1374735"/>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正文内容，本段适应大段文字章节。如果文字较多的内容描述比较适合放在这里</a:t>
              </a:r>
              <a:endParaRPr lang="zh-CN" altLang="en-US" sz="1600" dirty="0">
                <a:solidFill>
                  <a:schemeClr val="tx1">
                    <a:lumMod val="85000"/>
                    <a:lumOff val="15000"/>
                  </a:schemeClr>
                </a:solidFill>
                <a:cs typeface="+mn-ea"/>
                <a:sym typeface="+mn-lt"/>
              </a:endParaRPr>
            </a:p>
          </p:txBody>
        </p:sp>
        <p:sp>
          <p:nvSpPr>
            <p:cNvPr id="30" name="任意多边形: 形状 29"/>
            <p:cNvSpPr/>
            <p:nvPr/>
          </p:nvSpPr>
          <p:spPr>
            <a:xfrm flipH="1" flipV="1">
              <a:off x="9414491" y="1599881"/>
              <a:ext cx="1684493" cy="367973"/>
            </a:xfrm>
            <a:custGeom>
              <a:avLst/>
              <a:gdLst>
                <a:gd name="connsiteX0" fmla="*/ 1383981 w 1453481"/>
                <a:gd name="connsiteY0" fmla="*/ 482463 h 482463"/>
                <a:gd name="connsiteX1" fmla="*/ 69499 w 1453481"/>
                <a:gd name="connsiteY1" fmla="*/ 482463 h 482463"/>
                <a:gd name="connsiteX2" fmla="*/ 20356 w 1453481"/>
                <a:gd name="connsiteY2" fmla="*/ 462107 h 482463"/>
                <a:gd name="connsiteX3" fmla="*/ 1666 w 1453481"/>
                <a:gd name="connsiteY3" fmla="*/ 416986 h 482463"/>
                <a:gd name="connsiteX4" fmla="*/ 1 w 1453481"/>
                <a:gd name="connsiteY4" fmla="*/ 416986 h 482463"/>
                <a:gd name="connsiteX5" fmla="*/ 1 w 1453481"/>
                <a:gd name="connsiteY5" fmla="*/ 412967 h 482463"/>
                <a:gd name="connsiteX6" fmla="*/ 0 w 1453481"/>
                <a:gd name="connsiteY6" fmla="*/ 412964 h 482463"/>
                <a:gd name="connsiteX7" fmla="*/ 0 w 1453481"/>
                <a:gd name="connsiteY7" fmla="*/ 65477 h 482463"/>
                <a:gd name="connsiteX8" fmla="*/ 1667 w 1453481"/>
                <a:gd name="connsiteY8" fmla="*/ 65477 h 482463"/>
                <a:gd name="connsiteX9" fmla="*/ 20357 w 1453481"/>
                <a:gd name="connsiteY9" fmla="*/ 20356 h 482463"/>
                <a:gd name="connsiteX10" fmla="*/ 69500 w 1453481"/>
                <a:gd name="connsiteY10" fmla="*/ 0 h 482463"/>
                <a:gd name="connsiteX11" fmla="*/ 1383982 w 1453481"/>
                <a:gd name="connsiteY11" fmla="*/ 0 h 482463"/>
                <a:gd name="connsiteX12" fmla="*/ 1433125 w 1453481"/>
                <a:gd name="connsiteY12" fmla="*/ 20356 h 482463"/>
                <a:gd name="connsiteX13" fmla="*/ 1451815 w 1453481"/>
                <a:gd name="connsiteY13" fmla="*/ 65477 h 482463"/>
                <a:gd name="connsiteX14" fmla="*/ 1453480 w 1453481"/>
                <a:gd name="connsiteY14" fmla="*/ 65477 h 482463"/>
                <a:gd name="connsiteX15" fmla="*/ 1453480 w 1453481"/>
                <a:gd name="connsiteY15" fmla="*/ 69497 h 482463"/>
                <a:gd name="connsiteX16" fmla="*/ 1453481 w 1453481"/>
                <a:gd name="connsiteY16" fmla="*/ 69499 h 482463"/>
                <a:gd name="connsiteX17" fmla="*/ 1453481 w 1453481"/>
                <a:gd name="connsiteY17" fmla="*/ 416986 h 482463"/>
                <a:gd name="connsiteX18" fmla="*/ 1451814 w 1453481"/>
                <a:gd name="connsiteY18" fmla="*/ 416986 h 482463"/>
                <a:gd name="connsiteX19" fmla="*/ 1433124 w 1453481"/>
                <a:gd name="connsiteY19" fmla="*/ 462107 h 482463"/>
                <a:gd name="connsiteX20" fmla="*/ 1383981 w 1453481"/>
                <a:gd name="connsiteY20" fmla="*/ 482463 h 482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3481" h="482463">
                  <a:moveTo>
                    <a:pt x="1383981" y="482463"/>
                  </a:moveTo>
                  <a:lnTo>
                    <a:pt x="69499" y="482463"/>
                  </a:lnTo>
                  <a:cubicBezTo>
                    <a:pt x="50308" y="482463"/>
                    <a:pt x="32933" y="474684"/>
                    <a:pt x="20356" y="462107"/>
                  </a:cubicBezTo>
                  <a:lnTo>
                    <a:pt x="1666" y="416986"/>
                  </a:lnTo>
                  <a:lnTo>
                    <a:pt x="1" y="416986"/>
                  </a:lnTo>
                  <a:lnTo>
                    <a:pt x="1" y="412967"/>
                  </a:lnTo>
                  <a:lnTo>
                    <a:pt x="0" y="412964"/>
                  </a:lnTo>
                  <a:lnTo>
                    <a:pt x="0" y="65477"/>
                  </a:lnTo>
                  <a:lnTo>
                    <a:pt x="1667" y="65477"/>
                  </a:lnTo>
                  <a:lnTo>
                    <a:pt x="20357" y="20356"/>
                  </a:lnTo>
                  <a:cubicBezTo>
                    <a:pt x="32934" y="7779"/>
                    <a:pt x="50309" y="0"/>
                    <a:pt x="69500" y="0"/>
                  </a:cubicBezTo>
                  <a:lnTo>
                    <a:pt x="1383982" y="0"/>
                  </a:lnTo>
                  <a:cubicBezTo>
                    <a:pt x="1403174" y="0"/>
                    <a:pt x="1420548" y="7779"/>
                    <a:pt x="1433125" y="20356"/>
                  </a:cubicBezTo>
                  <a:lnTo>
                    <a:pt x="1451815" y="65477"/>
                  </a:lnTo>
                  <a:lnTo>
                    <a:pt x="1453480" y="65477"/>
                  </a:lnTo>
                  <a:lnTo>
                    <a:pt x="1453480" y="69497"/>
                  </a:lnTo>
                  <a:lnTo>
                    <a:pt x="1453481" y="69499"/>
                  </a:lnTo>
                  <a:lnTo>
                    <a:pt x="1453481" y="416986"/>
                  </a:lnTo>
                  <a:lnTo>
                    <a:pt x="1451814" y="416986"/>
                  </a:lnTo>
                  <a:lnTo>
                    <a:pt x="1433124" y="462107"/>
                  </a:lnTo>
                  <a:cubicBezTo>
                    <a:pt x="1420547" y="474684"/>
                    <a:pt x="1403173" y="482463"/>
                    <a:pt x="1383981" y="482463"/>
                  </a:cubicBezTo>
                  <a:close/>
                </a:path>
              </a:pathLst>
            </a:custGeom>
            <a:gradFill>
              <a:gsLst>
                <a:gs pos="0">
                  <a:srgbClr val="DBA97F"/>
                </a:gs>
                <a:gs pos="100000">
                  <a:srgbClr val="CFAF8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1" name="文本框 30"/>
            <p:cNvSpPr txBox="1"/>
            <p:nvPr/>
          </p:nvSpPr>
          <p:spPr>
            <a:xfrm>
              <a:off x="9651443" y="1599881"/>
              <a:ext cx="1210588" cy="400110"/>
            </a:xfrm>
            <a:prstGeom prst="rect">
              <a:avLst/>
            </a:prstGeom>
            <a:noFill/>
          </p:spPr>
          <p:txBody>
            <a:bodyPr wrap="none" rtlCol="0">
              <a:spAutoFit/>
            </a:bodyPr>
            <a:lstStyle/>
            <a:p>
              <a:r>
                <a:rPr lang="zh-CN" altLang="en-US" sz="2000" dirty="0">
                  <a:solidFill>
                    <a:schemeClr val="bg1"/>
                  </a:solidFill>
                  <a:cs typeface="+mn-ea"/>
                  <a:sym typeface="+mn-lt"/>
                </a:rPr>
                <a:t>项目名称</a:t>
              </a:r>
              <a:endParaRPr lang="zh-CN" altLang="en-US" sz="2000" dirty="0">
                <a:solidFill>
                  <a:schemeClr val="bg1"/>
                </a:solidFill>
                <a:cs typeface="+mn-ea"/>
                <a:sym typeface="+mn-lt"/>
              </a:endParaRPr>
            </a:p>
          </p:txBody>
        </p:sp>
      </p:grpSp>
      <p:grpSp>
        <p:nvGrpSpPr>
          <p:cNvPr id="35" name="组合 34"/>
          <p:cNvGrpSpPr/>
          <p:nvPr/>
        </p:nvGrpSpPr>
        <p:grpSpPr>
          <a:xfrm>
            <a:off x="905531" y="2000313"/>
            <a:ext cx="2876108" cy="2703630"/>
            <a:chOff x="1091558" y="2013437"/>
            <a:chExt cx="2876108" cy="2703630"/>
          </a:xfrm>
        </p:grpSpPr>
        <p:sp>
          <p:nvSpPr>
            <p:cNvPr id="32" name="文本框 31"/>
            <p:cNvSpPr txBox="1"/>
            <p:nvPr/>
          </p:nvSpPr>
          <p:spPr>
            <a:xfrm>
              <a:off x="1261708" y="3296101"/>
              <a:ext cx="2434565" cy="861774"/>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正文内容，本段适应大段文字章节。文字较多的内容描述比较适合放在这里。</a:t>
              </a:r>
              <a:endParaRPr lang="zh-CN" altLang="en-US" sz="1600" dirty="0">
                <a:solidFill>
                  <a:schemeClr val="tx1">
                    <a:lumMod val="85000"/>
                    <a:lumOff val="15000"/>
                  </a:schemeClr>
                </a:solidFill>
                <a:cs typeface="+mn-ea"/>
                <a:sym typeface="+mn-lt"/>
              </a:endParaRPr>
            </a:p>
          </p:txBody>
        </p:sp>
        <p:grpSp>
          <p:nvGrpSpPr>
            <p:cNvPr id="33" name="组合 32"/>
            <p:cNvGrpSpPr/>
            <p:nvPr/>
          </p:nvGrpSpPr>
          <p:grpSpPr>
            <a:xfrm>
              <a:off x="1705627" y="4234467"/>
              <a:ext cx="1546225" cy="482600"/>
              <a:chOff x="1459668" y="4668292"/>
              <a:chExt cx="1546225" cy="482600"/>
            </a:xfrm>
          </p:grpSpPr>
          <p:sp>
            <p:nvSpPr>
              <p:cNvPr id="34" name="矩形: 圆角 29"/>
              <p:cNvSpPr/>
              <p:nvPr/>
            </p:nvSpPr>
            <p:spPr>
              <a:xfrm flipH="1" flipV="1">
                <a:off x="1459668" y="4668292"/>
                <a:ext cx="1546225" cy="4826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p:cNvSpPr txBox="1"/>
              <p:nvPr/>
            </p:nvSpPr>
            <p:spPr>
              <a:xfrm>
                <a:off x="1593136" y="4709468"/>
                <a:ext cx="1183914" cy="400110"/>
              </a:xfrm>
              <a:prstGeom prst="rect">
                <a:avLst/>
              </a:prstGeom>
              <a:noFill/>
            </p:spPr>
            <p:txBody>
              <a:bodyPr wrap="none" rtlCol="0">
                <a:spAutoFit/>
              </a:bodyPr>
              <a:lstStyle/>
              <a:p>
                <a:r>
                  <a:rPr lang="en-US" altLang="zh-CN" sz="2000" dirty="0">
                    <a:solidFill>
                      <a:schemeClr val="bg1"/>
                    </a:solidFill>
                    <a:cs typeface="+mn-ea"/>
                    <a:sym typeface="+mn-lt"/>
                  </a:rPr>
                  <a:t>DETAILS</a:t>
                </a:r>
                <a:endParaRPr lang="en-US" altLang="zh-CN" sz="2000" dirty="0">
                  <a:solidFill>
                    <a:schemeClr val="bg1"/>
                  </a:solidFill>
                  <a:cs typeface="+mn-ea"/>
                  <a:sym typeface="+mn-lt"/>
                </a:endParaRPr>
              </a:p>
            </p:txBody>
          </p:sp>
        </p:grpSp>
        <p:grpSp>
          <p:nvGrpSpPr>
            <p:cNvPr id="37" name="组合 36"/>
            <p:cNvGrpSpPr/>
            <p:nvPr/>
          </p:nvGrpSpPr>
          <p:grpSpPr>
            <a:xfrm>
              <a:off x="1091558" y="2013437"/>
              <a:ext cx="2876108" cy="1077220"/>
              <a:chOff x="-2869712" y="1799542"/>
              <a:chExt cx="2876108" cy="1077220"/>
            </a:xfrm>
          </p:grpSpPr>
          <p:sp>
            <p:nvSpPr>
              <p:cNvPr id="38" name="文本框 37"/>
              <p:cNvSpPr txBox="1"/>
              <p:nvPr/>
            </p:nvSpPr>
            <p:spPr>
              <a:xfrm>
                <a:off x="-2625720" y="1799542"/>
                <a:ext cx="2287806" cy="769441"/>
              </a:xfrm>
              <a:prstGeom prst="rect">
                <a:avLst/>
              </a:prstGeom>
              <a:noFill/>
            </p:spPr>
            <p:txBody>
              <a:bodyPr wrap="none" rtlCol="0">
                <a:spAutoFit/>
              </a:bodyPr>
              <a:lstStyle/>
              <a:p>
                <a:r>
                  <a:rPr lang="zh-CN" altLang="en-US" sz="4400" spc="-300" dirty="0">
                    <a:solidFill>
                      <a:srgbClr val="2E3644"/>
                    </a:solidFill>
                    <a:cs typeface="+mn-ea"/>
                    <a:sym typeface="+mn-lt"/>
                  </a:rPr>
                  <a:t>工作计划</a:t>
                </a:r>
                <a:endParaRPr lang="zh-CN" altLang="en-US" sz="4400" spc="-300" dirty="0">
                  <a:solidFill>
                    <a:srgbClr val="2E3644"/>
                  </a:solidFill>
                  <a:cs typeface="+mn-ea"/>
                  <a:sym typeface="+mn-lt"/>
                </a:endParaRPr>
              </a:p>
            </p:txBody>
          </p:sp>
          <p:sp>
            <p:nvSpPr>
              <p:cNvPr id="39" name="矩形 38"/>
              <p:cNvSpPr/>
              <p:nvPr/>
            </p:nvSpPr>
            <p:spPr>
              <a:xfrm>
                <a:off x="-2869712" y="2568985"/>
                <a:ext cx="2876108" cy="307777"/>
              </a:xfrm>
              <a:prstGeom prst="rect">
                <a:avLst/>
              </a:prstGeom>
            </p:spPr>
            <p:txBody>
              <a:bodyPr wrap="none">
                <a:spAutoFit/>
              </a:bodyPr>
              <a:lstStyle/>
              <a:p>
                <a:r>
                  <a:rPr lang="en-US" altLang="zh-CN" sz="1400" dirty="0">
                    <a:solidFill>
                      <a:srgbClr val="1E3338">
                        <a:alpha val="50000"/>
                      </a:srgbClr>
                    </a:solidFill>
                    <a:cs typeface="+mn-ea"/>
                    <a:sym typeface="+mn-lt"/>
                  </a:rPr>
                  <a:t>FUTURE WORK PLAN PROJECT</a:t>
                </a:r>
                <a:endParaRPr lang="en-US" altLang="zh-CN" sz="1400" dirty="0">
                  <a:solidFill>
                    <a:srgbClr val="1E3338">
                      <a:alpha val="50000"/>
                    </a:srgbClr>
                  </a:solidFill>
                  <a:cs typeface="+mn-ea"/>
                  <a:sym typeface="+mn-lt"/>
                </a:endParaRPr>
              </a:p>
            </p:txBody>
          </p:sp>
        </p:gr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linds(horizontal)">
                                      <p:cBhvr>
                                        <p:cTn id="7" dur="500"/>
                                        <p:tgtEl>
                                          <p:spTgt spid="35"/>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7"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项目计划介绍</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03</a:t>
            </a:r>
            <a:endParaRPr lang="en-US" altLang="zh-CN" sz="2000" dirty="0" smtClean="0">
              <a:solidFill>
                <a:schemeClr val="tx1">
                  <a:lumMod val="75000"/>
                  <a:lumOff val="25000"/>
                </a:schemeClr>
              </a:solidFill>
              <a:cs typeface="+mn-ea"/>
              <a:sym typeface="+mn-lt"/>
            </a:endParaRPr>
          </a:p>
        </p:txBody>
      </p:sp>
      <p:sp>
        <p:nvSpPr>
          <p:cNvPr id="11" name="椭圆 10"/>
          <p:cNvSpPr/>
          <p:nvPr/>
        </p:nvSpPr>
        <p:spPr>
          <a:xfrm>
            <a:off x="7029831" y="2051619"/>
            <a:ext cx="313342" cy="313342"/>
          </a:xfrm>
          <a:prstGeom prst="ellipse">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cs typeface="+mn-ea"/>
              <a:sym typeface="+mn-lt"/>
            </a:endParaRPr>
          </a:p>
        </p:txBody>
      </p:sp>
      <p:sp>
        <p:nvSpPr>
          <p:cNvPr id="15" name="椭圆 14"/>
          <p:cNvSpPr/>
          <p:nvPr/>
        </p:nvSpPr>
        <p:spPr>
          <a:xfrm>
            <a:off x="7029831" y="3234808"/>
            <a:ext cx="313342" cy="313342"/>
          </a:xfrm>
          <a:prstGeom prst="ellipse">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cs typeface="+mn-ea"/>
              <a:sym typeface="+mn-lt"/>
            </a:endParaRPr>
          </a:p>
        </p:txBody>
      </p:sp>
      <p:sp>
        <p:nvSpPr>
          <p:cNvPr id="19" name="椭圆 18"/>
          <p:cNvSpPr/>
          <p:nvPr/>
        </p:nvSpPr>
        <p:spPr>
          <a:xfrm>
            <a:off x="7029831" y="4480687"/>
            <a:ext cx="313342" cy="313342"/>
          </a:xfrm>
          <a:prstGeom prst="ellipse">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cs typeface="+mn-ea"/>
              <a:sym typeface="+mn-lt"/>
            </a:endParaRPr>
          </a:p>
        </p:txBody>
      </p:sp>
      <p:sp>
        <p:nvSpPr>
          <p:cNvPr id="2" name="矩形 1"/>
          <p:cNvSpPr/>
          <p:nvPr/>
        </p:nvSpPr>
        <p:spPr>
          <a:xfrm>
            <a:off x="10159" y="1651587"/>
            <a:ext cx="6551271" cy="3958542"/>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0160" y="4684154"/>
            <a:ext cx="6551270" cy="925975"/>
          </a:xfrm>
          <a:prstGeom prst="rect">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cs typeface="+mn-ea"/>
              <a:sym typeface="+mn-lt"/>
            </a:endParaRPr>
          </a:p>
        </p:txBody>
      </p:sp>
      <p:cxnSp>
        <p:nvCxnSpPr>
          <p:cNvPr id="7" name="直接连接符 6"/>
          <p:cNvCxnSpPr/>
          <p:nvPr/>
        </p:nvCxnSpPr>
        <p:spPr>
          <a:xfrm>
            <a:off x="3285794" y="4846200"/>
            <a:ext cx="0" cy="60188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37757" y="4947086"/>
            <a:ext cx="1620957" cy="338554"/>
          </a:xfrm>
          <a:prstGeom prst="rect">
            <a:avLst/>
          </a:prstGeom>
        </p:spPr>
        <p:txBody>
          <a:bodyPr wrap="none">
            <a:spAutoFit/>
          </a:bodyPr>
          <a:lstStyle/>
          <a:p>
            <a:r>
              <a:rPr lang="zh-CN" altLang="en-US" sz="1600" b="1" smtClean="0">
                <a:solidFill>
                  <a:schemeClr val="bg1"/>
                </a:solidFill>
                <a:cs typeface="+mn-ea"/>
                <a:sym typeface="+mn-lt"/>
              </a:rPr>
              <a:t>在此添加关键字</a:t>
            </a:r>
            <a:endParaRPr lang="zh-CN" altLang="en-US" sz="1600" b="1" smtClean="0">
              <a:solidFill>
                <a:schemeClr val="bg1"/>
              </a:solidFill>
              <a:cs typeface="+mn-ea"/>
              <a:sym typeface="+mn-lt"/>
            </a:endParaRPr>
          </a:p>
        </p:txBody>
      </p:sp>
      <p:sp>
        <p:nvSpPr>
          <p:cNvPr id="9" name="矩形 8"/>
          <p:cNvSpPr/>
          <p:nvPr/>
        </p:nvSpPr>
        <p:spPr>
          <a:xfrm>
            <a:off x="4055518" y="4947086"/>
            <a:ext cx="1620957" cy="338554"/>
          </a:xfrm>
          <a:prstGeom prst="rect">
            <a:avLst/>
          </a:prstGeom>
        </p:spPr>
        <p:txBody>
          <a:bodyPr wrap="none">
            <a:spAutoFit/>
          </a:bodyPr>
          <a:lstStyle/>
          <a:p>
            <a:r>
              <a:rPr lang="zh-CN" altLang="en-US" sz="1600" b="1" smtClean="0">
                <a:solidFill>
                  <a:schemeClr val="bg1"/>
                </a:solidFill>
                <a:cs typeface="+mn-ea"/>
                <a:sym typeface="+mn-lt"/>
              </a:rPr>
              <a:t>在此添加关键字</a:t>
            </a:r>
            <a:endParaRPr lang="zh-CN" altLang="en-US" sz="1600" b="1" smtClean="0">
              <a:solidFill>
                <a:schemeClr val="bg1"/>
              </a:solidFill>
              <a:cs typeface="+mn-ea"/>
              <a:sym typeface="+mn-lt"/>
            </a:endParaRPr>
          </a:p>
        </p:txBody>
      </p:sp>
      <p:sp>
        <p:nvSpPr>
          <p:cNvPr id="10" name="椭圆 9"/>
          <p:cNvSpPr/>
          <p:nvPr/>
        </p:nvSpPr>
        <p:spPr>
          <a:xfrm>
            <a:off x="7069378" y="2091166"/>
            <a:ext cx="234248" cy="234248"/>
          </a:xfrm>
          <a:prstGeom prst="ellipse">
            <a:avLst/>
          </a:prstGeom>
          <a:solidFill>
            <a:srgbClr val="CFA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cs typeface="+mn-ea"/>
              <a:sym typeface="+mn-lt"/>
            </a:endParaRPr>
          </a:p>
        </p:txBody>
      </p:sp>
      <p:sp>
        <p:nvSpPr>
          <p:cNvPr id="12" name="1"/>
          <p:cNvSpPr txBox="1">
            <a:spLocks noChangeArrowheads="1"/>
          </p:cNvSpPr>
          <p:nvPr/>
        </p:nvSpPr>
        <p:spPr bwMode="auto">
          <a:xfrm>
            <a:off x="7553993" y="2051619"/>
            <a:ext cx="15085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1600" b="1" smtClean="0">
                <a:solidFill>
                  <a:srgbClr val="404040"/>
                </a:solidFill>
                <a:latin typeface="+mn-lt"/>
                <a:ea typeface="+mn-ea"/>
                <a:cs typeface="+mn-ea"/>
                <a:sym typeface="+mn-lt"/>
              </a:rPr>
              <a:t>在此添加标题</a:t>
            </a:r>
            <a:endParaRPr lang="zh-CN" altLang="en-US" sz="1600" b="1" dirty="0" smtClean="0">
              <a:solidFill>
                <a:srgbClr val="404040"/>
              </a:solidFill>
              <a:latin typeface="+mn-lt"/>
              <a:ea typeface="+mn-ea"/>
              <a:cs typeface="+mn-ea"/>
              <a:sym typeface="+mn-lt"/>
            </a:endParaRPr>
          </a:p>
        </p:txBody>
      </p:sp>
      <p:sp>
        <p:nvSpPr>
          <p:cNvPr id="14" name="1"/>
          <p:cNvSpPr txBox="1">
            <a:spLocks noChangeArrowheads="1"/>
          </p:cNvSpPr>
          <p:nvPr/>
        </p:nvSpPr>
        <p:spPr bwMode="auto">
          <a:xfrm>
            <a:off x="7553993" y="2364961"/>
            <a:ext cx="4009116" cy="52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spcBef>
                <a:spcPct val="20000"/>
              </a:spcBef>
            </a:pPr>
            <a:r>
              <a:rPr lang="zh-CN" altLang="en-US" sz="1200" dirty="0">
                <a:solidFill>
                  <a:schemeClr val="tx1">
                    <a:lumMod val="75000"/>
                    <a:lumOff val="25000"/>
                  </a:schemeClr>
                </a:solidFill>
                <a:latin typeface="+mn-lt"/>
                <a:ea typeface="+mn-ea"/>
                <a:cs typeface="+mn-ea"/>
                <a:sym typeface="+mn-lt"/>
              </a:rPr>
              <a:t>请在此处添加具体内容，文字尽量言简意赅，简单说明即可，不必过于繁琐。</a:t>
            </a:r>
            <a:endParaRPr lang="zh-CN" altLang="en-US" sz="1200" dirty="0">
              <a:solidFill>
                <a:schemeClr val="tx1">
                  <a:lumMod val="75000"/>
                  <a:lumOff val="25000"/>
                </a:schemeClr>
              </a:solidFill>
              <a:latin typeface="+mn-lt"/>
              <a:ea typeface="+mn-ea"/>
              <a:cs typeface="+mn-ea"/>
              <a:sym typeface="+mn-lt"/>
            </a:endParaRPr>
          </a:p>
        </p:txBody>
      </p:sp>
      <p:sp>
        <p:nvSpPr>
          <p:cNvPr id="16" name="椭圆 15"/>
          <p:cNvSpPr/>
          <p:nvPr/>
        </p:nvSpPr>
        <p:spPr>
          <a:xfrm>
            <a:off x="7069378" y="3274355"/>
            <a:ext cx="234248" cy="234248"/>
          </a:xfrm>
          <a:prstGeom prst="ellipse">
            <a:avLst/>
          </a:prstGeom>
          <a:solidFill>
            <a:srgbClr val="DFC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cs typeface="+mn-ea"/>
              <a:sym typeface="+mn-lt"/>
            </a:endParaRPr>
          </a:p>
        </p:txBody>
      </p:sp>
      <p:sp>
        <p:nvSpPr>
          <p:cNvPr id="17" name="1"/>
          <p:cNvSpPr txBox="1">
            <a:spLocks noChangeArrowheads="1"/>
          </p:cNvSpPr>
          <p:nvPr/>
        </p:nvSpPr>
        <p:spPr bwMode="auto">
          <a:xfrm>
            <a:off x="7553993" y="3234808"/>
            <a:ext cx="15085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600" b="1">
                <a:solidFill>
                  <a:srgbClr val="404040"/>
                </a:solidFill>
                <a:latin typeface="+mn-lt"/>
                <a:ea typeface="+mn-ea"/>
                <a:cs typeface="+mn-ea"/>
                <a:sym typeface="+mn-lt"/>
              </a:rPr>
              <a:t>在此添加标题</a:t>
            </a:r>
            <a:endParaRPr lang="zh-CN" altLang="en-US" sz="1600" b="1" dirty="0">
              <a:solidFill>
                <a:srgbClr val="404040"/>
              </a:solidFill>
              <a:latin typeface="+mn-lt"/>
              <a:ea typeface="+mn-ea"/>
              <a:cs typeface="+mn-ea"/>
              <a:sym typeface="+mn-lt"/>
            </a:endParaRPr>
          </a:p>
        </p:txBody>
      </p:sp>
      <p:sp>
        <p:nvSpPr>
          <p:cNvPr id="18" name="1"/>
          <p:cNvSpPr txBox="1">
            <a:spLocks noChangeArrowheads="1"/>
          </p:cNvSpPr>
          <p:nvPr/>
        </p:nvSpPr>
        <p:spPr bwMode="auto">
          <a:xfrm>
            <a:off x="7553993" y="3548150"/>
            <a:ext cx="4009116" cy="52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defTabSz="1216025">
              <a:lnSpc>
                <a:spcPct val="150000"/>
              </a:lnSpc>
              <a:spcBef>
                <a:spcPct val="20000"/>
              </a:spcBef>
              <a:defRPr sz="1200">
                <a:solidFill>
                  <a:srgbClr val="404040"/>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r>
              <a:rPr lang="zh-CN" altLang="en-US" dirty="0">
                <a:solidFill>
                  <a:schemeClr val="tx1">
                    <a:lumMod val="75000"/>
                    <a:lumOff val="25000"/>
                  </a:schemeClr>
                </a:solidFill>
                <a:latin typeface="+mn-lt"/>
                <a:ea typeface="+mn-ea"/>
                <a:cs typeface="+mn-ea"/>
                <a:sym typeface="+mn-lt"/>
              </a:rPr>
              <a:t>请在此处添加具体内容，文字尽量言简意赅，简单说明即可，不必过于繁琐。</a:t>
            </a:r>
            <a:r>
              <a:rPr lang="zh-CN" altLang="en-US">
                <a:solidFill>
                  <a:schemeClr val="tx1">
                    <a:lumMod val="75000"/>
                    <a:lumOff val="25000"/>
                  </a:schemeClr>
                </a:solidFill>
                <a:latin typeface="+mn-lt"/>
                <a:ea typeface="+mn-ea"/>
                <a:cs typeface="+mn-ea"/>
                <a:sym typeface="+mn-lt"/>
              </a:rPr>
              <a:t>。</a:t>
            </a:r>
            <a:endParaRPr lang="zh-CN" altLang="en-US">
              <a:solidFill>
                <a:schemeClr val="tx1">
                  <a:lumMod val="75000"/>
                  <a:lumOff val="25000"/>
                </a:schemeClr>
              </a:solidFill>
              <a:latin typeface="+mn-lt"/>
              <a:ea typeface="+mn-ea"/>
              <a:cs typeface="+mn-ea"/>
              <a:sym typeface="+mn-lt"/>
            </a:endParaRPr>
          </a:p>
        </p:txBody>
      </p:sp>
      <p:sp>
        <p:nvSpPr>
          <p:cNvPr id="20" name="椭圆 19"/>
          <p:cNvSpPr/>
          <p:nvPr/>
        </p:nvSpPr>
        <p:spPr>
          <a:xfrm>
            <a:off x="7069378" y="4520234"/>
            <a:ext cx="234248" cy="234248"/>
          </a:xfrm>
          <a:prstGeom prst="ellipse">
            <a:avLst/>
          </a:prstGeom>
          <a:solidFill>
            <a:srgbClr val="DFC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cs typeface="+mn-ea"/>
              <a:sym typeface="+mn-lt"/>
            </a:endParaRPr>
          </a:p>
        </p:txBody>
      </p:sp>
      <p:sp>
        <p:nvSpPr>
          <p:cNvPr id="21" name="1"/>
          <p:cNvSpPr txBox="1">
            <a:spLocks noChangeArrowheads="1"/>
          </p:cNvSpPr>
          <p:nvPr/>
        </p:nvSpPr>
        <p:spPr bwMode="auto">
          <a:xfrm>
            <a:off x="7553993" y="4480687"/>
            <a:ext cx="15085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600" b="1">
                <a:solidFill>
                  <a:srgbClr val="404040"/>
                </a:solidFill>
                <a:latin typeface="+mn-lt"/>
                <a:ea typeface="+mn-ea"/>
                <a:cs typeface="+mn-ea"/>
                <a:sym typeface="+mn-lt"/>
              </a:rPr>
              <a:t>在此添加标题</a:t>
            </a:r>
            <a:endParaRPr lang="zh-CN" altLang="en-US" sz="1600" b="1" dirty="0">
              <a:solidFill>
                <a:srgbClr val="404040"/>
              </a:solidFill>
              <a:latin typeface="+mn-lt"/>
              <a:ea typeface="+mn-ea"/>
              <a:cs typeface="+mn-ea"/>
              <a:sym typeface="+mn-lt"/>
            </a:endParaRPr>
          </a:p>
        </p:txBody>
      </p:sp>
      <p:sp>
        <p:nvSpPr>
          <p:cNvPr id="22" name="1"/>
          <p:cNvSpPr txBox="1">
            <a:spLocks noChangeArrowheads="1"/>
          </p:cNvSpPr>
          <p:nvPr/>
        </p:nvSpPr>
        <p:spPr bwMode="auto">
          <a:xfrm>
            <a:off x="7553993" y="4794029"/>
            <a:ext cx="4009116" cy="52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defTabSz="1216025">
              <a:lnSpc>
                <a:spcPct val="150000"/>
              </a:lnSpc>
              <a:spcBef>
                <a:spcPct val="20000"/>
              </a:spcBef>
              <a:defRPr sz="1200">
                <a:solidFill>
                  <a:srgbClr val="404040"/>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r>
              <a:rPr lang="zh-CN" altLang="en-US" dirty="0">
                <a:solidFill>
                  <a:schemeClr val="tx1">
                    <a:lumMod val="75000"/>
                    <a:lumOff val="25000"/>
                  </a:schemeClr>
                </a:solidFill>
                <a:latin typeface="+mn-lt"/>
                <a:ea typeface="+mn-ea"/>
                <a:cs typeface="+mn-ea"/>
                <a:sym typeface="+mn-lt"/>
              </a:rPr>
              <a:t>请在此处添加具体内容，文字尽量言简意赅，简单说明即可，不必过于繁琐。</a:t>
            </a:r>
            <a:endParaRPr lang="zh-CN" altLang="en-US" dirty="0">
              <a:solidFill>
                <a:schemeClr val="tx1">
                  <a:lumMod val="75000"/>
                  <a:lumOff val="25000"/>
                </a:schemeClr>
              </a:solidFill>
              <a:latin typeface="+mn-lt"/>
              <a:ea typeface="+mn-ea"/>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par>
                          <p:cTn id="20" fill="hold">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strVal val="#ppt_w*0.70"/>
                                          </p:val>
                                        </p:tav>
                                        <p:tav tm="100000">
                                          <p:val>
                                            <p:strVal val="#ppt_w"/>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animEffect transition="in" filter="fade">
                                      <p:cBhvr>
                                        <p:cTn id="25" dur="1000"/>
                                        <p:tgtEl>
                                          <p:spTgt spid="11"/>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strVal val="#ppt_w*0.70"/>
                                          </p:val>
                                        </p:tav>
                                        <p:tav tm="100000">
                                          <p:val>
                                            <p:strVal val="#ppt_w"/>
                                          </p:val>
                                        </p:tav>
                                      </p:tavLst>
                                    </p:anim>
                                    <p:anim calcmode="lin" valueType="num">
                                      <p:cBhvr>
                                        <p:cTn id="29" dur="1000" fill="hold"/>
                                        <p:tgtEl>
                                          <p:spTgt spid="15"/>
                                        </p:tgtEl>
                                        <p:attrNameLst>
                                          <p:attrName>ppt_h</p:attrName>
                                        </p:attrNameLst>
                                      </p:cBhvr>
                                      <p:tavLst>
                                        <p:tav tm="0">
                                          <p:val>
                                            <p:strVal val="#ppt_h"/>
                                          </p:val>
                                        </p:tav>
                                        <p:tav tm="100000">
                                          <p:val>
                                            <p:strVal val="#ppt_h"/>
                                          </p:val>
                                        </p:tav>
                                      </p:tavLst>
                                    </p:anim>
                                    <p:animEffect transition="in" filter="fade">
                                      <p:cBhvr>
                                        <p:cTn id="30" dur="1000"/>
                                        <p:tgtEl>
                                          <p:spTgt spid="1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1000" fill="hold"/>
                                        <p:tgtEl>
                                          <p:spTgt spid="19"/>
                                        </p:tgtEl>
                                        <p:attrNameLst>
                                          <p:attrName>ppt_w</p:attrName>
                                        </p:attrNameLst>
                                      </p:cBhvr>
                                      <p:tavLst>
                                        <p:tav tm="0">
                                          <p:val>
                                            <p:strVal val="#ppt_w*0.70"/>
                                          </p:val>
                                        </p:tav>
                                        <p:tav tm="100000">
                                          <p:val>
                                            <p:strVal val="#ppt_w"/>
                                          </p:val>
                                        </p:tav>
                                      </p:tavLst>
                                    </p:anim>
                                    <p:anim calcmode="lin" valueType="num">
                                      <p:cBhvr>
                                        <p:cTn id="34" dur="1000" fill="hold"/>
                                        <p:tgtEl>
                                          <p:spTgt spid="19"/>
                                        </p:tgtEl>
                                        <p:attrNameLst>
                                          <p:attrName>ppt_h</p:attrName>
                                        </p:attrNameLst>
                                      </p:cBhvr>
                                      <p:tavLst>
                                        <p:tav tm="0">
                                          <p:val>
                                            <p:strVal val="#ppt_h"/>
                                          </p:val>
                                        </p:tav>
                                        <p:tav tm="100000">
                                          <p:val>
                                            <p:strVal val="#ppt_h"/>
                                          </p:val>
                                        </p:tav>
                                      </p:tavLst>
                                    </p:anim>
                                    <p:animEffect transition="in" filter="fade">
                                      <p:cBhvr>
                                        <p:cTn id="35" dur="1000"/>
                                        <p:tgtEl>
                                          <p:spTgt spid="19"/>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1000" fill="hold"/>
                                        <p:tgtEl>
                                          <p:spTgt spid="10"/>
                                        </p:tgtEl>
                                        <p:attrNameLst>
                                          <p:attrName>ppt_w</p:attrName>
                                        </p:attrNameLst>
                                      </p:cBhvr>
                                      <p:tavLst>
                                        <p:tav tm="0">
                                          <p:val>
                                            <p:strVal val="#ppt_w*0.70"/>
                                          </p:val>
                                        </p:tav>
                                        <p:tav tm="100000">
                                          <p:val>
                                            <p:strVal val="#ppt_w"/>
                                          </p:val>
                                        </p:tav>
                                      </p:tavLst>
                                    </p:anim>
                                    <p:anim calcmode="lin" valueType="num">
                                      <p:cBhvr>
                                        <p:cTn id="39" dur="1000" fill="hold"/>
                                        <p:tgtEl>
                                          <p:spTgt spid="10"/>
                                        </p:tgtEl>
                                        <p:attrNameLst>
                                          <p:attrName>ppt_h</p:attrName>
                                        </p:attrNameLst>
                                      </p:cBhvr>
                                      <p:tavLst>
                                        <p:tav tm="0">
                                          <p:val>
                                            <p:strVal val="#ppt_h"/>
                                          </p:val>
                                        </p:tav>
                                        <p:tav tm="100000">
                                          <p:val>
                                            <p:strVal val="#ppt_h"/>
                                          </p:val>
                                        </p:tav>
                                      </p:tavLst>
                                    </p:anim>
                                    <p:animEffect transition="in" filter="fade">
                                      <p:cBhvr>
                                        <p:cTn id="40" dur="1000"/>
                                        <p:tgtEl>
                                          <p:spTgt spid="10"/>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strVal val="#ppt_w*0.70"/>
                                          </p:val>
                                        </p:tav>
                                        <p:tav tm="100000">
                                          <p:val>
                                            <p:strVal val="#ppt_w"/>
                                          </p:val>
                                        </p:tav>
                                      </p:tavLst>
                                    </p:anim>
                                    <p:anim calcmode="lin" valueType="num">
                                      <p:cBhvr>
                                        <p:cTn id="44" dur="1000" fill="hold"/>
                                        <p:tgtEl>
                                          <p:spTgt spid="12"/>
                                        </p:tgtEl>
                                        <p:attrNameLst>
                                          <p:attrName>ppt_h</p:attrName>
                                        </p:attrNameLst>
                                      </p:cBhvr>
                                      <p:tavLst>
                                        <p:tav tm="0">
                                          <p:val>
                                            <p:strVal val="#ppt_h"/>
                                          </p:val>
                                        </p:tav>
                                        <p:tav tm="100000">
                                          <p:val>
                                            <p:strVal val="#ppt_h"/>
                                          </p:val>
                                        </p:tav>
                                      </p:tavLst>
                                    </p:anim>
                                    <p:animEffect transition="in" filter="fade">
                                      <p:cBhvr>
                                        <p:cTn id="45" dur="1000"/>
                                        <p:tgtEl>
                                          <p:spTgt spid="12"/>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1000" fill="hold"/>
                                        <p:tgtEl>
                                          <p:spTgt spid="14"/>
                                        </p:tgtEl>
                                        <p:attrNameLst>
                                          <p:attrName>ppt_w</p:attrName>
                                        </p:attrNameLst>
                                      </p:cBhvr>
                                      <p:tavLst>
                                        <p:tav tm="0">
                                          <p:val>
                                            <p:strVal val="#ppt_w*0.70"/>
                                          </p:val>
                                        </p:tav>
                                        <p:tav tm="100000">
                                          <p:val>
                                            <p:strVal val="#ppt_w"/>
                                          </p:val>
                                        </p:tav>
                                      </p:tavLst>
                                    </p:anim>
                                    <p:anim calcmode="lin" valueType="num">
                                      <p:cBhvr>
                                        <p:cTn id="49" dur="1000" fill="hold"/>
                                        <p:tgtEl>
                                          <p:spTgt spid="14"/>
                                        </p:tgtEl>
                                        <p:attrNameLst>
                                          <p:attrName>ppt_h</p:attrName>
                                        </p:attrNameLst>
                                      </p:cBhvr>
                                      <p:tavLst>
                                        <p:tav tm="0">
                                          <p:val>
                                            <p:strVal val="#ppt_h"/>
                                          </p:val>
                                        </p:tav>
                                        <p:tav tm="100000">
                                          <p:val>
                                            <p:strVal val="#ppt_h"/>
                                          </p:val>
                                        </p:tav>
                                      </p:tavLst>
                                    </p:anim>
                                    <p:animEffect transition="in" filter="fade">
                                      <p:cBhvr>
                                        <p:cTn id="50" dur="1000"/>
                                        <p:tgtEl>
                                          <p:spTgt spid="14"/>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1000" fill="hold"/>
                                        <p:tgtEl>
                                          <p:spTgt spid="16"/>
                                        </p:tgtEl>
                                        <p:attrNameLst>
                                          <p:attrName>ppt_w</p:attrName>
                                        </p:attrNameLst>
                                      </p:cBhvr>
                                      <p:tavLst>
                                        <p:tav tm="0">
                                          <p:val>
                                            <p:strVal val="#ppt_w*0.70"/>
                                          </p:val>
                                        </p:tav>
                                        <p:tav tm="100000">
                                          <p:val>
                                            <p:strVal val="#ppt_w"/>
                                          </p:val>
                                        </p:tav>
                                      </p:tavLst>
                                    </p:anim>
                                    <p:anim calcmode="lin" valueType="num">
                                      <p:cBhvr>
                                        <p:cTn id="54" dur="1000" fill="hold"/>
                                        <p:tgtEl>
                                          <p:spTgt spid="16"/>
                                        </p:tgtEl>
                                        <p:attrNameLst>
                                          <p:attrName>ppt_h</p:attrName>
                                        </p:attrNameLst>
                                      </p:cBhvr>
                                      <p:tavLst>
                                        <p:tav tm="0">
                                          <p:val>
                                            <p:strVal val="#ppt_h"/>
                                          </p:val>
                                        </p:tav>
                                        <p:tav tm="100000">
                                          <p:val>
                                            <p:strVal val="#ppt_h"/>
                                          </p:val>
                                        </p:tav>
                                      </p:tavLst>
                                    </p:anim>
                                    <p:animEffect transition="in" filter="fade">
                                      <p:cBhvr>
                                        <p:cTn id="55" dur="1000"/>
                                        <p:tgtEl>
                                          <p:spTgt spid="16"/>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1000" fill="hold"/>
                                        <p:tgtEl>
                                          <p:spTgt spid="17"/>
                                        </p:tgtEl>
                                        <p:attrNameLst>
                                          <p:attrName>ppt_w</p:attrName>
                                        </p:attrNameLst>
                                      </p:cBhvr>
                                      <p:tavLst>
                                        <p:tav tm="0">
                                          <p:val>
                                            <p:strVal val="#ppt_w*0.70"/>
                                          </p:val>
                                        </p:tav>
                                        <p:tav tm="100000">
                                          <p:val>
                                            <p:strVal val="#ppt_w"/>
                                          </p:val>
                                        </p:tav>
                                      </p:tavLst>
                                    </p:anim>
                                    <p:anim calcmode="lin" valueType="num">
                                      <p:cBhvr>
                                        <p:cTn id="59" dur="1000" fill="hold"/>
                                        <p:tgtEl>
                                          <p:spTgt spid="17"/>
                                        </p:tgtEl>
                                        <p:attrNameLst>
                                          <p:attrName>ppt_h</p:attrName>
                                        </p:attrNameLst>
                                      </p:cBhvr>
                                      <p:tavLst>
                                        <p:tav tm="0">
                                          <p:val>
                                            <p:strVal val="#ppt_h"/>
                                          </p:val>
                                        </p:tav>
                                        <p:tav tm="100000">
                                          <p:val>
                                            <p:strVal val="#ppt_h"/>
                                          </p:val>
                                        </p:tav>
                                      </p:tavLst>
                                    </p:anim>
                                    <p:animEffect transition="in" filter="fade">
                                      <p:cBhvr>
                                        <p:cTn id="60" dur="1000"/>
                                        <p:tgtEl>
                                          <p:spTgt spid="17"/>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1000" fill="hold"/>
                                        <p:tgtEl>
                                          <p:spTgt spid="18"/>
                                        </p:tgtEl>
                                        <p:attrNameLst>
                                          <p:attrName>ppt_w</p:attrName>
                                        </p:attrNameLst>
                                      </p:cBhvr>
                                      <p:tavLst>
                                        <p:tav tm="0">
                                          <p:val>
                                            <p:strVal val="#ppt_w*0.70"/>
                                          </p:val>
                                        </p:tav>
                                        <p:tav tm="100000">
                                          <p:val>
                                            <p:strVal val="#ppt_w"/>
                                          </p:val>
                                        </p:tav>
                                      </p:tavLst>
                                    </p:anim>
                                    <p:anim calcmode="lin" valueType="num">
                                      <p:cBhvr>
                                        <p:cTn id="64" dur="1000" fill="hold"/>
                                        <p:tgtEl>
                                          <p:spTgt spid="18"/>
                                        </p:tgtEl>
                                        <p:attrNameLst>
                                          <p:attrName>ppt_h</p:attrName>
                                        </p:attrNameLst>
                                      </p:cBhvr>
                                      <p:tavLst>
                                        <p:tav tm="0">
                                          <p:val>
                                            <p:strVal val="#ppt_h"/>
                                          </p:val>
                                        </p:tav>
                                        <p:tav tm="100000">
                                          <p:val>
                                            <p:strVal val="#ppt_h"/>
                                          </p:val>
                                        </p:tav>
                                      </p:tavLst>
                                    </p:anim>
                                    <p:animEffect transition="in" filter="fade">
                                      <p:cBhvr>
                                        <p:cTn id="65" dur="1000"/>
                                        <p:tgtEl>
                                          <p:spTgt spid="18"/>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1000" fill="hold"/>
                                        <p:tgtEl>
                                          <p:spTgt spid="20"/>
                                        </p:tgtEl>
                                        <p:attrNameLst>
                                          <p:attrName>ppt_w</p:attrName>
                                        </p:attrNameLst>
                                      </p:cBhvr>
                                      <p:tavLst>
                                        <p:tav tm="0">
                                          <p:val>
                                            <p:strVal val="#ppt_w*0.70"/>
                                          </p:val>
                                        </p:tav>
                                        <p:tav tm="100000">
                                          <p:val>
                                            <p:strVal val="#ppt_w"/>
                                          </p:val>
                                        </p:tav>
                                      </p:tavLst>
                                    </p:anim>
                                    <p:anim calcmode="lin" valueType="num">
                                      <p:cBhvr>
                                        <p:cTn id="69" dur="1000" fill="hold"/>
                                        <p:tgtEl>
                                          <p:spTgt spid="20"/>
                                        </p:tgtEl>
                                        <p:attrNameLst>
                                          <p:attrName>ppt_h</p:attrName>
                                        </p:attrNameLst>
                                      </p:cBhvr>
                                      <p:tavLst>
                                        <p:tav tm="0">
                                          <p:val>
                                            <p:strVal val="#ppt_h"/>
                                          </p:val>
                                        </p:tav>
                                        <p:tav tm="100000">
                                          <p:val>
                                            <p:strVal val="#ppt_h"/>
                                          </p:val>
                                        </p:tav>
                                      </p:tavLst>
                                    </p:anim>
                                    <p:animEffect transition="in" filter="fade">
                                      <p:cBhvr>
                                        <p:cTn id="70" dur="1000"/>
                                        <p:tgtEl>
                                          <p:spTgt spid="20"/>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1000" fill="hold"/>
                                        <p:tgtEl>
                                          <p:spTgt spid="21"/>
                                        </p:tgtEl>
                                        <p:attrNameLst>
                                          <p:attrName>ppt_w</p:attrName>
                                        </p:attrNameLst>
                                      </p:cBhvr>
                                      <p:tavLst>
                                        <p:tav tm="0">
                                          <p:val>
                                            <p:strVal val="#ppt_w*0.70"/>
                                          </p:val>
                                        </p:tav>
                                        <p:tav tm="100000">
                                          <p:val>
                                            <p:strVal val="#ppt_w"/>
                                          </p:val>
                                        </p:tav>
                                      </p:tavLst>
                                    </p:anim>
                                    <p:anim calcmode="lin" valueType="num">
                                      <p:cBhvr>
                                        <p:cTn id="74" dur="1000" fill="hold"/>
                                        <p:tgtEl>
                                          <p:spTgt spid="21"/>
                                        </p:tgtEl>
                                        <p:attrNameLst>
                                          <p:attrName>ppt_h</p:attrName>
                                        </p:attrNameLst>
                                      </p:cBhvr>
                                      <p:tavLst>
                                        <p:tav tm="0">
                                          <p:val>
                                            <p:strVal val="#ppt_h"/>
                                          </p:val>
                                        </p:tav>
                                        <p:tav tm="100000">
                                          <p:val>
                                            <p:strVal val="#ppt_h"/>
                                          </p:val>
                                        </p:tav>
                                      </p:tavLst>
                                    </p:anim>
                                    <p:animEffect transition="in" filter="fade">
                                      <p:cBhvr>
                                        <p:cTn id="75" dur="1000"/>
                                        <p:tgtEl>
                                          <p:spTgt spid="21"/>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1000" fill="hold"/>
                                        <p:tgtEl>
                                          <p:spTgt spid="22"/>
                                        </p:tgtEl>
                                        <p:attrNameLst>
                                          <p:attrName>ppt_w</p:attrName>
                                        </p:attrNameLst>
                                      </p:cBhvr>
                                      <p:tavLst>
                                        <p:tav tm="0">
                                          <p:val>
                                            <p:strVal val="#ppt_w*0.70"/>
                                          </p:val>
                                        </p:tav>
                                        <p:tav tm="100000">
                                          <p:val>
                                            <p:strVal val="#ppt_w"/>
                                          </p:val>
                                        </p:tav>
                                      </p:tavLst>
                                    </p:anim>
                                    <p:anim calcmode="lin" valueType="num">
                                      <p:cBhvr>
                                        <p:cTn id="79" dur="1000" fill="hold"/>
                                        <p:tgtEl>
                                          <p:spTgt spid="22"/>
                                        </p:tgtEl>
                                        <p:attrNameLst>
                                          <p:attrName>ppt_h</p:attrName>
                                        </p:attrNameLst>
                                      </p:cBhvr>
                                      <p:tavLst>
                                        <p:tav tm="0">
                                          <p:val>
                                            <p:strVal val="#ppt_h"/>
                                          </p:val>
                                        </p:tav>
                                        <p:tav tm="100000">
                                          <p:val>
                                            <p:strVal val="#ppt_h"/>
                                          </p:val>
                                        </p:tav>
                                      </p:tavLst>
                                    </p:anim>
                                    <p:animEffect transition="in" filter="fade">
                                      <p:cBhvr>
                                        <p:cTn id="8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 grpId="0" animBg="1"/>
      <p:bldP spid="3" grpId="0" animBg="1"/>
      <p:bldP spid="8" grpId="0"/>
      <p:bldP spid="9" grpId="0"/>
      <p:bldP spid="10" grpId="0" animBg="1"/>
      <p:bldP spid="12" grpId="0"/>
      <p:bldP spid="14" grpId="0"/>
      <p:bldP spid="16" grpId="0" animBg="1"/>
      <p:bldP spid="17" grpId="0"/>
      <p:bldP spid="18" grpId="0"/>
      <p:bldP spid="20" grpId="0" animBg="1"/>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项目计划介绍</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03</a:t>
            </a:r>
            <a:endParaRPr lang="en-US" altLang="zh-CN" sz="2000" dirty="0" smtClean="0">
              <a:solidFill>
                <a:schemeClr val="tx1">
                  <a:lumMod val="75000"/>
                  <a:lumOff val="25000"/>
                </a:schemeClr>
              </a:solidFill>
              <a:cs typeface="+mn-ea"/>
              <a:sym typeface="+mn-lt"/>
            </a:endParaRPr>
          </a:p>
        </p:txBody>
      </p:sp>
      <p:grpSp>
        <p:nvGrpSpPr>
          <p:cNvPr id="33" name="组合 32"/>
          <p:cNvGrpSpPr/>
          <p:nvPr/>
        </p:nvGrpSpPr>
        <p:grpSpPr>
          <a:xfrm>
            <a:off x="1654175" y="3738880"/>
            <a:ext cx="2169160" cy="711835"/>
            <a:chOff x="2408" y="3190"/>
            <a:chExt cx="3120" cy="1121"/>
          </a:xfrm>
        </p:grpSpPr>
        <p:sp>
          <p:nvSpPr>
            <p:cNvPr id="3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3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grpSp>
        <p:nvGrpSpPr>
          <p:cNvPr id="31" name="组合 30"/>
          <p:cNvGrpSpPr/>
          <p:nvPr/>
        </p:nvGrpSpPr>
        <p:grpSpPr>
          <a:xfrm>
            <a:off x="1675765" y="1928495"/>
            <a:ext cx="216916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3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grpSp>
        <p:nvGrpSpPr>
          <p:cNvPr id="38" name="组合 37"/>
          <p:cNvGrpSpPr/>
          <p:nvPr/>
        </p:nvGrpSpPr>
        <p:grpSpPr>
          <a:xfrm>
            <a:off x="8636635" y="1928495"/>
            <a:ext cx="216916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grpSp>
        <p:nvGrpSpPr>
          <p:cNvPr id="27" name="组合 26"/>
          <p:cNvGrpSpPr/>
          <p:nvPr/>
        </p:nvGrpSpPr>
        <p:grpSpPr>
          <a:xfrm>
            <a:off x="4649470" y="1715135"/>
            <a:ext cx="3241675" cy="3131820"/>
            <a:chOff x="7618" y="3151"/>
            <a:chExt cx="4042" cy="3905"/>
          </a:xfrm>
        </p:grpSpPr>
        <p:sp>
          <p:nvSpPr>
            <p:cNvPr id="28" name="矩形: 圆角 2"/>
            <p:cNvSpPr/>
            <p:nvPr/>
          </p:nvSpPr>
          <p:spPr>
            <a:xfrm rot="2700000">
              <a:off x="7829" y="3272"/>
              <a:ext cx="3654" cy="3654"/>
            </a:xfrm>
            <a:prstGeom prst="roundRect">
              <a:avLst/>
            </a:prstGeom>
            <a:noFill/>
            <a:ln w="1016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27" y="3151"/>
              <a:ext cx="1327" cy="132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0" name="椭圆 29"/>
            <p:cNvSpPr/>
            <p:nvPr/>
          </p:nvSpPr>
          <p:spPr>
            <a:xfrm>
              <a:off x="10333" y="5729"/>
              <a:ext cx="1327" cy="132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7" name="椭圆 36"/>
            <p:cNvSpPr/>
            <p:nvPr/>
          </p:nvSpPr>
          <p:spPr>
            <a:xfrm>
              <a:off x="10314" y="3151"/>
              <a:ext cx="1327" cy="1327"/>
            </a:xfrm>
            <a:prstGeom prst="ellipse">
              <a:avLst/>
            </a:prstGeom>
            <a:solidFill>
              <a:srgbClr val="D8B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1" name="椭圆 40"/>
            <p:cNvSpPr/>
            <p:nvPr/>
          </p:nvSpPr>
          <p:spPr>
            <a:xfrm>
              <a:off x="7618" y="5729"/>
              <a:ext cx="1327" cy="1327"/>
            </a:xfrm>
            <a:prstGeom prst="ellipse">
              <a:avLst/>
            </a:prstGeom>
            <a:solidFill>
              <a:srgbClr val="D8B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2" name="太阳形 44"/>
            <p:cNvSpPr>
              <a:spLocks noChangeArrowheads="1"/>
            </p:cNvSpPr>
            <p:nvPr/>
          </p:nvSpPr>
          <p:spPr bwMode="auto">
            <a:xfrm>
              <a:off x="10674" y="6130"/>
              <a:ext cx="642" cy="619"/>
            </a:xfrm>
            <a:custGeom>
              <a:avLst/>
              <a:gdLst>
                <a:gd name="T0" fmla="*/ 11888 w 12803"/>
                <a:gd name="T1" fmla="*/ 0 h 12345"/>
                <a:gd name="T2" fmla="*/ 914 w 12803"/>
                <a:gd name="T3" fmla="*/ 0 h 12345"/>
                <a:gd name="T4" fmla="*/ 0 w 12803"/>
                <a:gd name="T5" fmla="*/ 914 h 12345"/>
                <a:gd name="T6" fmla="*/ 0 w 12803"/>
                <a:gd name="T7" fmla="*/ 8687 h 12345"/>
                <a:gd name="T8" fmla="*/ 914 w 12803"/>
                <a:gd name="T9" fmla="*/ 9602 h 12345"/>
                <a:gd name="T10" fmla="*/ 3201 w 12803"/>
                <a:gd name="T11" fmla="*/ 9602 h 12345"/>
                <a:gd name="T12" fmla="*/ 3201 w 12803"/>
                <a:gd name="T13" fmla="*/ 12345 h 12345"/>
                <a:gd name="T14" fmla="*/ 8230 w 12803"/>
                <a:gd name="T15" fmla="*/ 9602 h 12345"/>
                <a:gd name="T16" fmla="*/ 11888 w 12803"/>
                <a:gd name="T17" fmla="*/ 9602 h 12345"/>
                <a:gd name="T18" fmla="*/ 12803 w 12803"/>
                <a:gd name="T19" fmla="*/ 8687 h 12345"/>
                <a:gd name="T20" fmla="*/ 12803 w 12803"/>
                <a:gd name="T21" fmla="*/ 914 h 12345"/>
                <a:gd name="T22" fmla="*/ 11888 w 12803"/>
                <a:gd name="T23" fmla="*/ 0 h 12345"/>
                <a:gd name="T24" fmla="*/ 3201 w 12803"/>
                <a:gd name="T25" fmla="*/ 5487 h 12345"/>
                <a:gd name="T26" fmla="*/ 2286 w 12803"/>
                <a:gd name="T27" fmla="*/ 4572 h 12345"/>
                <a:gd name="T28" fmla="*/ 3201 w 12803"/>
                <a:gd name="T29" fmla="*/ 3658 h 12345"/>
                <a:gd name="T30" fmla="*/ 4115 w 12803"/>
                <a:gd name="T31" fmla="*/ 4572 h 12345"/>
                <a:gd name="T32" fmla="*/ 3201 w 12803"/>
                <a:gd name="T33" fmla="*/ 5487 h 12345"/>
                <a:gd name="T34" fmla="*/ 6401 w 12803"/>
                <a:gd name="T35" fmla="*/ 5487 h 12345"/>
                <a:gd name="T36" fmla="*/ 5487 w 12803"/>
                <a:gd name="T37" fmla="*/ 4572 h 12345"/>
                <a:gd name="T38" fmla="*/ 6401 w 12803"/>
                <a:gd name="T39" fmla="*/ 3658 h 12345"/>
                <a:gd name="T40" fmla="*/ 7316 w 12803"/>
                <a:gd name="T41" fmla="*/ 4572 h 12345"/>
                <a:gd name="T42" fmla="*/ 6401 w 12803"/>
                <a:gd name="T43" fmla="*/ 5487 h 12345"/>
                <a:gd name="T44" fmla="*/ 9602 w 12803"/>
                <a:gd name="T45" fmla="*/ 5487 h 12345"/>
                <a:gd name="T46" fmla="*/ 8687 w 12803"/>
                <a:gd name="T47" fmla="*/ 4572 h 12345"/>
                <a:gd name="T48" fmla="*/ 9602 w 12803"/>
                <a:gd name="T49" fmla="*/ 3658 h 12345"/>
                <a:gd name="T50" fmla="*/ 10516 w 12803"/>
                <a:gd name="T51" fmla="*/ 4572 h 12345"/>
                <a:gd name="T52" fmla="*/ 9602 w 12803"/>
                <a:gd name="T53" fmla="*/ 5487 h 12345"/>
                <a:gd name="T54" fmla="*/ 9602 w 12803"/>
                <a:gd name="T55" fmla="*/ 5487 h 12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03" h="12345">
                  <a:moveTo>
                    <a:pt x="11888" y="0"/>
                  </a:moveTo>
                  <a:lnTo>
                    <a:pt x="914" y="0"/>
                  </a:lnTo>
                  <a:cubicBezTo>
                    <a:pt x="409" y="0"/>
                    <a:pt x="0" y="409"/>
                    <a:pt x="0" y="914"/>
                  </a:cubicBezTo>
                  <a:lnTo>
                    <a:pt x="0" y="8687"/>
                  </a:lnTo>
                  <a:cubicBezTo>
                    <a:pt x="0" y="9193"/>
                    <a:pt x="409" y="9602"/>
                    <a:pt x="914" y="9602"/>
                  </a:cubicBezTo>
                  <a:lnTo>
                    <a:pt x="3201" y="9602"/>
                  </a:lnTo>
                  <a:lnTo>
                    <a:pt x="3201" y="12345"/>
                  </a:lnTo>
                  <a:lnTo>
                    <a:pt x="8230" y="9602"/>
                  </a:lnTo>
                  <a:lnTo>
                    <a:pt x="11888" y="9602"/>
                  </a:lnTo>
                  <a:cubicBezTo>
                    <a:pt x="12393" y="9602"/>
                    <a:pt x="12803" y="9193"/>
                    <a:pt x="12803" y="8687"/>
                  </a:cubicBezTo>
                  <a:lnTo>
                    <a:pt x="12803" y="914"/>
                  </a:lnTo>
                  <a:cubicBezTo>
                    <a:pt x="12803" y="409"/>
                    <a:pt x="12393" y="0"/>
                    <a:pt x="11888" y="0"/>
                  </a:cubicBezTo>
                  <a:close/>
                  <a:moveTo>
                    <a:pt x="3201" y="5487"/>
                  </a:moveTo>
                  <a:cubicBezTo>
                    <a:pt x="2695" y="5487"/>
                    <a:pt x="2286" y="5077"/>
                    <a:pt x="2286" y="4572"/>
                  </a:cubicBezTo>
                  <a:cubicBezTo>
                    <a:pt x="2286" y="4067"/>
                    <a:pt x="2695" y="3658"/>
                    <a:pt x="3201" y="3658"/>
                  </a:cubicBezTo>
                  <a:cubicBezTo>
                    <a:pt x="3706" y="3658"/>
                    <a:pt x="4115" y="4067"/>
                    <a:pt x="4115" y="4572"/>
                  </a:cubicBezTo>
                  <a:cubicBezTo>
                    <a:pt x="4115" y="5077"/>
                    <a:pt x="3706" y="5487"/>
                    <a:pt x="3201" y="5487"/>
                  </a:cubicBezTo>
                  <a:close/>
                  <a:moveTo>
                    <a:pt x="6401" y="5487"/>
                  </a:moveTo>
                  <a:cubicBezTo>
                    <a:pt x="5896" y="5487"/>
                    <a:pt x="5487" y="5077"/>
                    <a:pt x="5487" y="4572"/>
                  </a:cubicBezTo>
                  <a:cubicBezTo>
                    <a:pt x="5487" y="4067"/>
                    <a:pt x="5896" y="3658"/>
                    <a:pt x="6401" y="3658"/>
                  </a:cubicBezTo>
                  <a:cubicBezTo>
                    <a:pt x="6907" y="3658"/>
                    <a:pt x="7316" y="4067"/>
                    <a:pt x="7316" y="4572"/>
                  </a:cubicBezTo>
                  <a:cubicBezTo>
                    <a:pt x="7316" y="5077"/>
                    <a:pt x="6907" y="5487"/>
                    <a:pt x="6401" y="5487"/>
                  </a:cubicBezTo>
                  <a:close/>
                  <a:moveTo>
                    <a:pt x="9602" y="5487"/>
                  </a:moveTo>
                  <a:cubicBezTo>
                    <a:pt x="9097" y="5487"/>
                    <a:pt x="8687" y="5077"/>
                    <a:pt x="8687" y="4572"/>
                  </a:cubicBezTo>
                  <a:cubicBezTo>
                    <a:pt x="8687" y="4067"/>
                    <a:pt x="9097" y="3658"/>
                    <a:pt x="9602" y="3658"/>
                  </a:cubicBezTo>
                  <a:cubicBezTo>
                    <a:pt x="10107" y="3658"/>
                    <a:pt x="10516" y="4067"/>
                    <a:pt x="10516" y="4572"/>
                  </a:cubicBezTo>
                  <a:cubicBezTo>
                    <a:pt x="10516" y="5077"/>
                    <a:pt x="10107" y="5487"/>
                    <a:pt x="9602" y="5487"/>
                  </a:cubicBezTo>
                  <a:close/>
                  <a:moveTo>
                    <a:pt x="9602" y="5487"/>
                  </a:move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cs typeface="+mn-ea"/>
                <a:sym typeface="+mn-lt"/>
              </a:endParaRPr>
            </a:p>
          </p:txBody>
        </p:sp>
        <p:sp>
          <p:nvSpPr>
            <p:cNvPr id="43" name="太阳形 44"/>
            <p:cNvSpPr>
              <a:spLocks noChangeArrowheads="1"/>
            </p:cNvSpPr>
            <p:nvPr/>
          </p:nvSpPr>
          <p:spPr bwMode="auto">
            <a:xfrm>
              <a:off x="7979" y="6090"/>
              <a:ext cx="642" cy="605"/>
            </a:xfrm>
            <a:custGeom>
              <a:avLst/>
              <a:gdLst>
                <a:gd name="T0" fmla="*/ 12933 w 12933"/>
                <a:gd name="T1" fmla="*/ 5028 h 12198"/>
                <a:gd name="T2" fmla="*/ 7549 w 12933"/>
                <a:gd name="T3" fmla="*/ 1531 h 12198"/>
                <a:gd name="T4" fmla="*/ 6467 w 12933"/>
                <a:gd name="T5" fmla="*/ 0 h 12198"/>
                <a:gd name="T6" fmla="*/ 5384 w 12933"/>
                <a:gd name="T7" fmla="*/ 1531 h 12198"/>
                <a:gd name="T8" fmla="*/ 0 w 12933"/>
                <a:gd name="T9" fmla="*/ 5028 h 12198"/>
                <a:gd name="T10" fmla="*/ 452 w 12933"/>
                <a:gd name="T11" fmla="*/ 7610 h 12198"/>
                <a:gd name="T12" fmla="*/ 10910 w 12933"/>
                <a:gd name="T13" fmla="*/ 12198 h 12198"/>
                <a:gd name="T14" fmla="*/ 12933 w 12933"/>
                <a:gd name="T15" fmla="*/ 7610 h 12198"/>
                <a:gd name="T16" fmla="*/ 6920 w 12933"/>
                <a:gd name="T17" fmla="*/ 8984 h 12198"/>
                <a:gd name="T18" fmla="*/ 8704 w 12933"/>
                <a:gd name="T19" fmla="*/ 7623 h 12198"/>
                <a:gd name="T20" fmla="*/ 6013 w 12933"/>
                <a:gd name="T21" fmla="*/ 11291 h 12198"/>
                <a:gd name="T22" fmla="*/ 4453 w 12933"/>
                <a:gd name="T23" fmla="*/ 9890 h 12198"/>
                <a:gd name="T24" fmla="*/ 6013 w 12933"/>
                <a:gd name="T25" fmla="*/ 11291 h 12198"/>
                <a:gd name="T26" fmla="*/ 4229 w 12933"/>
                <a:gd name="T27" fmla="*/ 7623 h 12198"/>
                <a:gd name="T28" fmla="*/ 6013 w 12933"/>
                <a:gd name="T29" fmla="*/ 8984 h 12198"/>
                <a:gd name="T30" fmla="*/ 4363 w 12933"/>
                <a:gd name="T31" fmla="*/ 8984 h 12198"/>
                <a:gd name="T32" fmla="*/ 6630 w 12933"/>
                <a:gd name="T33" fmla="*/ 1325 h 12198"/>
                <a:gd name="T34" fmla="*/ 6303 w 12933"/>
                <a:gd name="T35" fmla="*/ 1325 h 12198"/>
                <a:gd name="T36" fmla="*/ 6303 w 12933"/>
                <a:gd name="T37" fmla="*/ 971 h 12198"/>
                <a:gd name="T38" fmla="*/ 6630 w 12933"/>
                <a:gd name="T39" fmla="*/ 971 h 12198"/>
                <a:gd name="T40" fmla="*/ 6000 w 12933"/>
                <a:gd name="T41" fmla="*/ 2196 h 12198"/>
                <a:gd name="T42" fmla="*/ 6934 w 12933"/>
                <a:gd name="T43" fmla="*/ 2196 h 12198"/>
                <a:gd name="T44" fmla="*/ 2935 w 12933"/>
                <a:gd name="T45" fmla="*/ 5028 h 12198"/>
                <a:gd name="T46" fmla="*/ 907 w 12933"/>
                <a:gd name="T47" fmla="*/ 5935 h 12198"/>
                <a:gd name="T48" fmla="*/ 12027 w 12933"/>
                <a:gd name="T49" fmla="*/ 6704 h 12198"/>
                <a:gd name="T50" fmla="*/ 907 w 12933"/>
                <a:gd name="T51" fmla="*/ 5935 h 12198"/>
                <a:gd name="T52" fmla="*/ 3452 w 12933"/>
                <a:gd name="T53" fmla="*/ 8984 h 12198"/>
                <a:gd name="T54" fmla="*/ 1415 w 12933"/>
                <a:gd name="T55" fmla="*/ 7623 h 12198"/>
                <a:gd name="T56" fmla="*/ 2671 w 12933"/>
                <a:gd name="T57" fmla="*/ 11291 h 12198"/>
                <a:gd name="T58" fmla="*/ 3542 w 12933"/>
                <a:gd name="T59" fmla="*/ 9890 h 12198"/>
                <a:gd name="T60" fmla="*/ 2671 w 12933"/>
                <a:gd name="T61" fmla="*/ 11291 h 12198"/>
                <a:gd name="T62" fmla="*/ 8480 w 12933"/>
                <a:gd name="T63" fmla="*/ 9890 h 12198"/>
                <a:gd name="T64" fmla="*/ 6920 w 12933"/>
                <a:gd name="T65" fmla="*/ 11291 h 12198"/>
                <a:gd name="T66" fmla="*/ 10263 w 12933"/>
                <a:gd name="T67" fmla="*/ 11291 h 12198"/>
                <a:gd name="T68" fmla="*/ 9391 w 12933"/>
                <a:gd name="T69" fmla="*/ 9890 h 12198"/>
                <a:gd name="T70" fmla="*/ 10263 w 12933"/>
                <a:gd name="T71" fmla="*/ 11291 h 12198"/>
                <a:gd name="T72" fmla="*/ 9481 w 12933"/>
                <a:gd name="T73" fmla="*/ 8984 h 12198"/>
                <a:gd name="T74" fmla="*/ 11519 w 12933"/>
                <a:gd name="T75" fmla="*/ 7623 h 1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33" h="12198">
                  <a:moveTo>
                    <a:pt x="12933" y="7610"/>
                  </a:moveTo>
                  <a:lnTo>
                    <a:pt x="12933" y="5028"/>
                  </a:lnTo>
                  <a:lnTo>
                    <a:pt x="11334" y="5028"/>
                  </a:lnTo>
                  <a:lnTo>
                    <a:pt x="7549" y="1531"/>
                  </a:lnTo>
                  <a:cubicBezTo>
                    <a:pt x="7592" y="1411"/>
                    <a:pt x="7615" y="1282"/>
                    <a:pt x="7615" y="1148"/>
                  </a:cubicBezTo>
                  <a:cubicBezTo>
                    <a:pt x="7615" y="515"/>
                    <a:pt x="7100" y="0"/>
                    <a:pt x="6467" y="0"/>
                  </a:cubicBezTo>
                  <a:cubicBezTo>
                    <a:pt x="5834" y="0"/>
                    <a:pt x="5318" y="515"/>
                    <a:pt x="5318" y="1148"/>
                  </a:cubicBezTo>
                  <a:cubicBezTo>
                    <a:pt x="5318" y="1282"/>
                    <a:pt x="5342" y="1411"/>
                    <a:pt x="5384" y="1531"/>
                  </a:cubicBezTo>
                  <a:lnTo>
                    <a:pt x="1599" y="5028"/>
                  </a:lnTo>
                  <a:lnTo>
                    <a:pt x="0" y="5028"/>
                  </a:lnTo>
                  <a:lnTo>
                    <a:pt x="0" y="7610"/>
                  </a:lnTo>
                  <a:lnTo>
                    <a:pt x="452" y="7610"/>
                  </a:lnTo>
                  <a:lnTo>
                    <a:pt x="2023" y="12198"/>
                  </a:lnTo>
                  <a:lnTo>
                    <a:pt x="10910" y="12198"/>
                  </a:lnTo>
                  <a:lnTo>
                    <a:pt x="12481" y="7610"/>
                  </a:lnTo>
                  <a:lnTo>
                    <a:pt x="12933" y="7610"/>
                  </a:lnTo>
                  <a:close/>
                  <a:moveTo>
                    <a:pt x="8570" y="8984"/>
                  </a:moveTo>
                  <a:lnTo>
                    <a:pt x="6920" y="8984"/>
                  </a:lnTo>
                  <a:lnTo>
                    <a:pt x="6920" y="7623"/>
                  </a:lnTo>
                  <a:lnTo>
                    <a:pt x="8704" y="7623"/>
                  </a:lnTo>
                  <a:lnTo>
                    <a:pt x="8570" y="8984"/>
                  </a:lnTo>
                  <a:close/>
                  <a:moveTo>
                    <a:pt x="6013" y="11291"/>
                  </a:moveTo>
                  <a:lnTo>
                    <a:pt x="4591" y="11291"/>
                  </a:lnTo>
                  <a:lnTo>
                    <a:pt x="4453" y="9890"/>
                  </a:lnTo>
                  <a:lnTo>
                    <a:pt x="6013" y="9890"/>
                  </a:lnTo>
                  <a:lnTo>
                    <a:pt x="6013" y="11291"/>
                  </a:lnTo>
                  <a:close/>
                  <a:moveTo>
                    <a:pt x="4363" y="8984"/>
                  </a:moveTo>
                  <a:lnTo>
                    <a:pt x="4229" y="7623"/>
                  </a:lnTo>
                  <a:lnTo>
                    <a:pt x="6013" y="7623"/>
                  </a:lnTo>
                  <a:lnTo>
                    <a:pt x="6013" y="8984"/>
                  </a:lnTo>
                  <a:lnTo>
                    <a:pt x="4363" y="8984"/>
                  </a:lnTo>
                  <a:lnTo>
                    <a:pt x="4363" y="8984"/>
                  </a:lnTo>
                  <a:close/>
                  <a:moveTo>
                    <a:pt x="6708" y="1148"/>
                  </a:moveTo>
                  <a:cubicBezTo>
                    <a:pt x="6708" y="1218"/>
                    <a:pt x="6678" y="1281"/>
                    <a:pt x="6630" y="1325"/>
                  </a:cubicBezTo>
                  <a:cubicBezTo>
                    <a:pt x="6587" y="1365"/>
                    <a:pt x="6530" y="1389"/>
                    <a:pt x="6467" y="1389"/>
                  </a:cubicBezTo>
                  <a:cubicBezTo>
                    <a:pt x="6403" y="1389"/>
                    <a:pt x="6346" y="1365"/>
                    <a:pt x="6303" y="1325"/>
                  </a:cubicBezTo>
                  <a:cubicBezTo>
                    <a:pt x="6255" y="1281"/>
                    <a:pt x="6225" y="1218"/>
                    <a:pt x="6225" y="1148"/>
                  </a:cubicBezTo>
                  <a:cubicBezTo>
                    <a:pt x="6225" y="1078"/>
                    <a:pt x="6255" y="1015"/>
                    <a:pt x="6303" y="971"/>
                  </a:cubicBezTo>
                  <a:cubicBezTo>
                    <a:pt x="6346" y="931"/>
                    <a:pt x="6403" y="906"/>
                    <a:pt x="6467" y="906"/>
                  </a:cubicBezTo>
                  <a:cubicBezTo>
                    <a:pt x="6530" y="906"/>
                    <a:pt x="6587" y="931"/>
                    <a:pt x="6630" y="971"/>
                  </a:cubicBezTo>
                  <a:cubicBezTo>
                    <a:pt x="6678" y="1015"/>
                    <a:pt x="6708" y="1078"/>
                    <a:pt x="6708" y="1148"/>
                  </a:cubicBezTo>
                  <a:close/>
                  <a:moveTo>
                    <a:pt x="6000" y="2196"/>
                  </a:moveTo>
                  <a:cubicBezTo>
                    <a:pt x="6143" y="2260"/>
                    <a:pt x="6300" y="2296"/>
                    <a:pt x="6467" y="2296"/>
                  </a:cubicBezTo>
                  <a:cubicBezTo>
                    <a:pt x="6633" y="2296"/>
                    <a:pt x="6791" y="2260"/>
                    <a:pt x="6934" y="2196"/>
                  </a:cubicBezTo>
                  <a:lnTo>
                    <a:pt x="9998" y="5028"/>
                  </a:lnTo>
                  <a:lnTo>
                    <a:pt x="2935" y="5028"/>
                  </a:lnTo>
                  <a:lnTo>
                    <a:pt x="6000" y="2196"/>
                  </a:lnTo>
                  <a:close/>
                  <a:moveTo>
                    <a:pt x="907" y="5935"/>
                  </a:moveTo>
                  <a:lnTo>
                    <a:pt x="12027" y="5935"/>
                  </a:lnTo>
                  <a:lnTo>
                    <a:pt x="12027" y="6704"/>
                  </a:lnTo>
                  <a:lnTo>
                    <a:pt x="907" y="6704"/>
                  </a:lnTo>
                  <a:lnTo>
                    <a:pt x="907" y="5935"/>
                  </a:lnTo>
                  <a:close/>
                  <a:moveTo>
                    <a:pt x="3318" y="7623"/>
                  </a:moveTo>
                  <a:lnTo>
                    <a:pt x="3452" y="8984"/>
                  </a:lnTo>
                  <a:lnTo>
                    <a:pt x="1881" y="8984"/>
                  </a:lnTo>
                  <a:lnTo>
                    <a:pt x="1415" y="7623"/>
                  </a:lnTo>
                  <a:lnTo>
                    <a:pt x="3318" y="7623"/>
                  </a:lnTo>
                  <a:close/>
                  <a:moveTo>
                    <a:pt x="2671" y="11291"/>
                  </a:moveTo>
                  <a:lnTo>
                    <a:pt x="2191" y="9890"/>
                  </a:lnTo>
                  <a:lnTo>
                    <a:pt x="3542" y="9890"/>
                  </a:lnTo>
                  <a:lnTo>
                    <a:pt x="3680" y="11291"/>
                  </a:lnTo>
                  <a:lnTo>
                    <a:pt x="2671" y="11291"/>
                  </a:lnTo>
                  <a:close/>
                  <a:moveTo>
                    <a:pt x="6920" y="9890"/>
                  </a:moveTo>
                  <a:lnTo>
                    <a:pt x="8480" y="9890"/>
                  </a:lnTo>
                  <a:lnTo>
                    <a:pt x="8342" y="11291"/>
                  </a:lnTo>
                  <a:lnTo>
                    <a:pt x="6920" y="11291"/>
                  </a:lnTo>
                  <a:lnTo>
                    <a:pt x="6920" y="9890"/>
                  </a:lnTo>
                  <a:close/>
                  <a:moveTo>
                    <a:pt x="10263" y="11291"/>
                  </a:moveTo>
                  <a:lnTo>
                    <a:pt x="9253" y="11291"/>
                  </a:lnTo>
                  <a:lnTo>
                    <a:pt x="9391" y="9890"/>
                  </a:lnTo>
                  <a:lnTo>
                    <a:pt x="10742" y="9890"/>
                  </a:lnTo>
                  <a:lnTo>
                    <a:pt x="10263" y="11291"/>
                  </a:lnTo>
                  <a:close/>
                  <a:moveTo>
                    <a:pt x="11053" y="8984"/>
                  </a:moveTo>
                  <a:lnTo>
                    <a:pt x="9481" y="8984"/>
                  </a:lnTo>
                  <a:lnTo>
                    <a:pt x="9615" y="7623"/>
                  </a:lnTo>
                  <a:lnTo>
                    <a:pt x="11519" y="7623"/>
                  </a:lnTo>
                  <a:lnTo>
                    <a:pt x="11053" y="8984"/>
                  </a:ln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44" name="太阳形 44"/>
            <p:cNvSpPr>
              <a:spLocks noChangeArrowheads="1"/>
            </p:cNvSpPr>
            <p:nvPr/>
          </p:nvSpPr>
          <p:spPr bwMode="auto">
            <a:xfrm>
              <a:off x="10674" y="3578"/>
              <a:ext cx="642" cy="499"/>
            </a:xfrm>
            <a:custGeom>
              <a:avLst/>
              <a:gdLst>
                <a:gd name="T0" fmla="*/ 7352 w 7948"/>
                <a:gd name="T1" fmla="*/ 0 h 6182"/>
                <a:gd name="T2" fmla="*/ 596 w 7948"/>
                <a:gd name="T3" fmla="*/ 0 h 6182"/>
                <a:gd name="T4" fmla="*/ 0 w 7948"/>
                <a:gd name="T5" fmla="*/ 580 h 6182"/>
                <a:gd name="T6" fmla="*/ 0 w 7948"/>
                <a:gd name="T7" fmla="*/ 5602 h 6182"/>
                <a:gd name="T8" fmla="*/ 596 w 7948"/>
                <a:gd name="T9" fmla="*/ 6182 h 6182"/>
                <a:gd name="T10" fmla="*/ 7352 w 7948"/>
                <a:gd name="T11" fmla="*/ 6182 h 6182"/>
                <a:gd name="T12" fmla="*/ 7948 w 7948"/>
                <a:gd name="T13" fmla="*/ 5602 h 6182"/>
                <a:gd name="T14" fmla="*/ 7948 w 7948"/>
                <a:gd name="T15" fmla="*/ 580 h 6182"/>
                <a:gd name="T16" fmla="*/ 7352 w 7948"/>
                <a:gd name="T17" fmla="*/ 0 h 6182"/>
                <a:gd name="T18" fmla="*/ 3577 w 7948"/>
                <a:gd name="T19" fmla="*/ 4250 h 6182"/>
                <a:gd name="T20" fmla="*/ 2922 w 7948"/>
                <a:gd name="T21" fmla="*/ 3614 h 6182"/>
                <a:gd name="T22" fmla="*/ 2641 w 7948"/>
                <a:gd name="T23" fmla="*/ 3614 h 6182"/>
                <a:gd name="T24" fmla="*/ 795 w 7948"/>
                <a:gd name="T25" fmla="*/ 5409 h 6182"/>
                <a:gd name="T26" fmla="*/ 795 w 7948"/>
                <a:gd name="T27" fmla="*/ 773 h 6182"/>
                <a:gd name="T28" fmla="*/ 7153 w 7948"/>
                <a:gd name="T29" fmla="*/ 773 h 6182"/>
                <a:gd name="T30" fmla="*/ 3576 w 7948"/>
                <a:gd name="T31" fmla="*/ 4250 h 6182"/>
                <a:gd name="T32" fmla="*/ 3577 w 7948"/>
                <a:gd name="T33" fmla="*/ 4250 h 6182"/>
                <a:gd name="T34" fmla="*/ 2186 w 7948"/>
                <a:gd name="T35" fmla="*/ 2705 h 6182"/>
                <a:gd name="T36" fmla="*/ 2782 w 7948"/>
                <a:gd name="T37" fmla="*/ 2125 h 6182"/>
                <a:gd name="T38" fmla="*/ 2186 w 7948"/>
                <a:gd name="T39" fmla="*/ 1545 h 6182"/>
                <a:gd name="T40" fmla="*/ 1589 w 7948"/>
                <a:gd name="T41" fmla="*/ 2125 h 6182"/>
                <a:gd name="T42" fmla="*/ 2186 w 7948"/>
                <a:gd name="T43" fmla="*/ 2705 h 6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948" h="6182">
                  <a:moveTo>
                    <a:pt x="7352" y="0"/>
                  </a:moveTo>
                  <a:lnTo>
                    <a:pt x="596" y="0"/>
                  </a:lnTo>
                  <a:cubicBezTo>
                    <a:pt x="267" y="0"/>
                    <a:pt x="0" y="260"/>
                    <a:pt x="0" y="580"/>
                  </a:cubicBezTo>
                  <a:lnTo>
                    <a:pt x="0" y="5602"/>
                  </a:lnTo>
                  <a:cubicBezTo>
                    <a:pt x="0" y="5922"/>
                    <a:pt x="267" y="6182"/>
                    <a:pt x="596" y="6182"/>
                  </a:cubicBezTo>
                  <a:lnTo>
                    <a:pt x="7352" y="6182"/>
                  </a:lnTo>
                  <a:cubicBezTo>
                    <a:pt x="7681" y="6182"/>
                    <a:pt x="7948" y="5922"/>
                    <a:pt x="7948" y="5602"/>
                  </a:cubicBezTo>
                  <a:lnTo>
                    <a:pt x="7948" y="580"/>
                  </a:lnTo>
                  <a:cubicBezTo>
                    <a:pt x="7948" y="260"/>
                    <a:pt x="7681" y="0"/>
                    <a:pt x="7352" y="0"/>
                  </a:cubicBezTo>
                  <a:close/>
                  <a:moveTo>
                    <a:pt x="3577" y="4250"/>
                  </a:moveTo>
                  <a:lnTo>
                    <a:pt x="2922" y="3614"/>
                  </a:lnTo>
                  <a:cubicBezTo>
                    <a:pt x="2845" y="3539"/>
                    <a:pt x="2718" y="3539"/>
                    <a:pt x="2641" y="3614"/>
                  </a:cubicBezTo>
                  <a:lnTo>
                    <a:pt x="795" y="5409"/>
                  </a:lnTo>
                  <a:lnTo>
                    <a:pt x="795" y="773"/>
                  </a:lnTo>
                  <a:lnTo>
                    <a:pt x="7153" y="773"/>
                  </a:lnTo>
                  <a:lnTo>
                    <a:pt x="3576" y="4250"/>
                  </a:lnTo>
                  <a:lnTo>
                    <a:pt x="3577" y="4250"/>
                  </a:lnTo>
                  <a:close/>
                  <a:moveTo>
                    <a:pt x="2186" y="2705"/>
                  </a:moveTo>
                  <a:cubicBezTo>
                    <a:pt x="2515" y="2705"/>
                    <a:pt x="2782" y="2445"/>
                    <a:pt x="2782" y="2125"/>
                  </a:cubicBezTo>
                  <a:cubicBezTo>
                    <a:pt x="2782" y="1805"/>
                    <a:pt x="2515" y="1545"/>
                    <a:pt x="2186" y="1545"/>
                  </a:cubicBezTo>
                  <a:cubicBezTo>
                    <a:pt x="1856" y="1545"/>
                    <a:pt x="1589" y="1805"/>
                    <a:pt x="1589" y="2125"/>
                  </a:cubicBezTo>
                  <a:cubicBezTo>
                    <a:pt x="1589" y="2445"/>
                    <a:pt x="1856" y="2705"/>
                    <a:pt x="2186" y="2705"/>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45" name="太阳形 44"/>
            <p:cNvSpPr>
              <a:spLocks noChangeArrowheads="1"/>
            </p:cNvSpPr>
            <p:nvPr/>
          </p:nvSpPr>
          <p:spPr bwMode="auto">
            <a:xfrm>
              <a:off x="8000" y="3518"/>
              <a:ext cx="642" cy="562"/>
            </a:xfrm>
            <a:custGeom>
              <a:avLst/>
              <a:gdLst>
                <a:gd name="connsiteX0" fmla="*/ 352138 w 608485"/>
                <a:gd name="connsiteY0" fmla="*/ 457876 h 532346"/>
                <a:gd name="connsiteX1" fmla="*/ 352138 w 608485"/>
                <a:gd name="connsiteY1" fmla="*/ 471679 h 532346"/>
                <a:gd name="connsiteX2" fmla="*/ 383994 w 608485"/>
                <a:gd name="connsiteY2" fmla="*/ 483262 h 532346"/>
                <a:gd name="connsiteX3" fmla="*/ 459356 w 608485"/>
                <a:gd name="connsiteY3" fmla="*/ 490502 h 532346"/>
                <a:gd name="connsiteX4" fmla="*/ 534767 w 608485"/>
                <a:gd name="connsiteY4" fmla="*/ 483262 h 532346"/>
                <a:gd name="connsiteX5" fmla="*/ 566574 w 608485"/>
                <a:gd name="connsiteY5" fmla="*/ 471679 h 532346"/>
                <a:gd name="connsiteX6" fmla="*/ 566574 w 608485"/>
                <a:gd name="connsiteY6" fmla="*/ 457876 h 532346"/>
                <a:gd name="connsiteX7" fmla="*/ 555746 w 608485"/>
                <a:gd name="connsiteY7" fmla="*/ 461351 h 532346"/>
                <a:gd name="connsiteX8" fmla="*/ 459356 w 608485"/>
                <a:gd name="connsiteY8" fmla="*/ 472886 h 532346"/>
                <a:gd name="connsiteX9" fmla="*/ 362967 w 608485"/>
                <a:gd name="connsiteY9" fmla="*/ 461351 h 532346"/>
                <a:gd name="connsiteX10" fmla="*/ 352138 w 608485"/>
                <a:gd name="connsiteY10" fmla="*/ 457876 h 532346"/>
                <a:gd name="connsiteX11" fmla="*/ 41901 w 608485"/>
                <a:gd name="connsiteY11" fmla="*/ 455228 h 532346"/>
                <a:gd name="connsiteX12" fmla="*/ 41901 w 608485"/>
                <a:gd name="connsiteY12" fmla="*/ 471396 h 532346"/>
                <a:gd name="connsiteX13" fmla="*/ 73701 w 608485"/>
                <a:gd name="connsiteY13" fmla="*/ 482979 h 532346"/>
                <a:gd name="connsiteX14" fmla="*/ 149094 w 608485"/>
                <a:gd name="connsiteY14" fmla="*/ 490267 h 532346"/>
                <a:gd name="connsiteX15" fmla="*/ 224438 w 608485"/>
                <a:gd name="connsiteY15" fmla="*/ 482979 h 532346"/>
                <a:gd name="connsiteX16" fmla="*/ 256238 w 608485"/>
                <a:gd name="connsiteY16" fmla="*/ 471396 h 532346"/>
                <a:gd name="connsiteX17" fmla="*/ 256238 w 608485"/>
                <a:gd name="connsiteY17" fmla="*/ 455228 h 532346"/>
                <a:gd name="connsiteX18" fmla="*/ 245461 w 608485"/>
                <a:gd name="connsiteY18" fmla="*/ 458703 h 532346"/>
                <a:gd name="connsiteX19" fmla="*/ 149094 w 608485"/>
                <a:gd name="connsiteY19" fmla="*/ 470286 h 532346"/>
                <a:gd name="connsiteX20" fmla="*/ 52678 w 608485"/>
                <a:gd name="connsiteY20" fmla="*/ 458703 h 532346"/>
                <a:gd name="connsiteX21" fmla="*/ 41901 w 608485"/>
                <a:gd name="connsiteY21" fmla="*/ 455228 h 532346"/>
                <a:gd name="connsiteX22" fmla="*/ 352138 w 608485"/>
                <a:gd name="connsiteY22" fmla="*/ 398705 h 532346"/>
                <a:gd name="connsiteX23" fmla="*/ 352138 w 608485"/>
                <a:gd name="connsiteY23" fmla="*/ 411688 h 532346"/>
                <a:gd name="connsiteX24" fmla="*/ 358471 w 608485"/>
                <a:gd name="connsiteY24" fmla="*/ 415307 h 532346"/>
                <a:gd name="connsiteX25" fmla="*/ 383946 w 608485"/>
                <a:gd name="connsiteY25" fmla="*/ 423560 h 532346"/>
                <a:gd name="connsiteX26" fmla="*/ 459356 w 608485"/>
                <a:gd name="connsiteY26" fmla="*/ 431090 h 532346"/>
                <a:gd name="connsiteX27" fmla="*/ 534767 w 608485"/>
                <a:gd name="connsiteY27" fmla="*/ 423560 h 532346"/>
                <a:gd name="connsiteX28" fmla="*/ 560290 w 608485"/>
                <a:gd name="connsiteY28" fmla="*/ 415307 h 532346"/>
                <a:gd name="connsiteX29" fmla="*/ 566574 w 608485"/>
                <a:gd name="connsiteY29" fmla="*/ 411688 h 532346"/>
                <a:gd name="connsiteX30" fmla="*/ 566574 w 608485"/>
                <a:gd name="connsiteY30" fmla="*/ 398705 h 532346"/>
                <a:gd name="connsiteX31" fmla="*/ 555746 w 608485"/>
                <a:gd name="connsiteY31" fmla="*/ 402180 h 532346"/>
                <a:gd name="connsiteX32" fmla="*/ 459356 w 608485"/>
                <a:gd name="connsiteY32" fmla="*/ 413715 h 532346"/>
                <a:gd name="connsiteX33" fmla="*/ 362967 w 608485"/>
                <a:gd name="connsiteY33" fmla="*/ 402180 h 532346"/>
                <a:gd name="connsiteX34" fmla="*/ 352138 w 608485"/>
                <a:gd name="connsiteY34" fmla="*/ 398705 h 532346"/>
                <a:gd name="connsiteX35" fmla="*/ 41901 w 608485"/>
                <a:gd name="connsiteY35" fmla="*/ 394801 h 532346"/>
                <a:gd name="connsiteX36" fmla="*/ 41901 w 608485"/>
                <a:gd name="connsiteY36" fmla="*/ 409039 h 532346"/>
                <a:gd name="connsiteX37" fmla="*/ 48184 w 608485"/>
                <a:gd name="connsiteY37" fmla="*/ 412659 h 532346"/>
                <a:gd name="connsiteX38" fmla="*/ 73701 w 608485"/>
                <a:gd name="connsiteY38" fmla="*/ 420912 h 532346"/>
                <a:gd name="connsiteX39" fmla="*/ 149094 w 608485"/>
                <a:gd name="connsiteY39" fmla="*/ 428441 h 532346"/>
                <a:gd name="connsiteX40" fmla="*/ 224486 w 608485"/>
                <a:gd name="connsiteY40" fmla="*/ 420912 h 532346"/>
                <a:gd name="connsiteX41" fmla="*/ 249955 w 608485"/>
                <a:gd name="connsiteY41" fmla="*/ 412659 h 532346"/>
                <a:gd name="connsiteX42" fmla="*/ 256238 w 608485"/>
                <a:gd name="connsiteY42" fmla="*/ 409039 h 532346"/>
                <a:gd name="connsiteX43" fmla="*/ 256238 w 608485"/>
                <a:gd name="connsiteY43" fmla="*/ 394801 h 532346"/>
                <a:gd name="connsiteX44" fmla="*/ 245461 w 608485"/>
                <a:gd name="connsiteY44" fmla="*/ 398276 h 532346"/>
                <a:gd name="connsiteX45" fmla="*/ 149094 w 608485"/>
                <a:gd name="connsiteY45" fmla="*/ 409811 h 532346"/>
                <a:gd name="connsiteX46" fmla="*/ 52678 w 608485"/>
                <a:gd name="connsiteY46" fmla="*/ 398276 h 532346"/>
                <a:gd name="connsiteX47" fmla="*/ 41901 w 608485"/>
                <a:gd name="connsiteY47" fmla="*/ 394801 h 532346"/>
                <a:gd name="connsiteX48" fmla="*/ 352138 w 608485"/>
                <a:gd name="connsiteY48" fmla="*/ 339534 h 532346"/>
                <a:gd name="connsiteX49" fmla="*/ 352138 w 608485"/>
                <a:gd name="connsiteY49" fmla="*/ 352517 h 532346"/>
                <a:gd name="connsiteX50" fmla="*/ 358471 w 608485"/>
                <a:gd name="connsiteY50" fmla="*/ 356136 h 532346"/>
                <a:gd name="connsiteX51" fmla="*/ 383946 w 608485"/>
                <a:gd name="connsiteY51" fmla="*/ 364390 h 532346"/>
                <a:gd name="connsiteX52" fmla="*/ 459356 w 608485"/>
                <a:gd name="connsiteY52" fmla="*/ 371919 h 532346"/>
                <a:gd name="connsiteX53" fmla="*/ 534767 w 608485"/>
                <a:gd name="connsiteY53" fmla="*/ 364390 h 532346"/>
                <a:gd name="connsiteX54" fmla="*/ 560290 w 608485"/>
                <a:gd name="connsiteY54" fmla="*/ 356136 h 532346"/>
                <a:gd name="connsiteX55" fmla="*/ 566574 w 608485"/>
                <a:gd name="connsiteY55" fmla="*/ 352468 h 532346"/>
                <a:gd name="connsiteX56" fmla="*/ 566574 w 608485"/>
                <a:gd name="connsiteY56" fmla="*/ 339534 h 532346"/>
                <a:gd name="connsiteX57" fmla="*/ 555746 w 608485"/>
                <a:gd name="connsiteY57" fmla="*/ 343009 h 532346"/>
                <a:gd name="connsiteX58" fmla="*/ 459356 w 608485"/>
                <a:gd name="connsiteY58" fmla="*/ 354544 h 532346"/>
                <a:gd name="connsiteX59" fmla="*/ 362967 w 608485"/>
                <a:gd name="connsiteY59" fmla="*/ 343009 h 532346"/>
                <a:gd name="connsiteX60" fmla="*/ 352138 w 608485"/>
                <a:gd name="connsiteY60" fmla="*/ 339534 h 532346"/>
                <a:gd name="connsiteX61" fmla="*/ 41901 w 608485"/>
                <a:gd name="connsiteY61" fmla="*/ 336256 h 532346"/>
                <a:gd name="connsiteX62" fmla="*/ 41901 w 608485"/>
                <a:gd name="connsiteY62" fmla="*/ 348612 h 532346"/>
                <a:gd name="connsiteX63" fmla="*/ 48184 w 608485"/>
                <a:gd name="connsiteY63" fmla="*/ 352232 h 532346"/>
                <a:gd name="connsiteX64" fmla="*/ 73701 w 608485"/>
                <a:gd name="connsiteY64" fmla="*/ 360485 h 532346"/>
                <a:gd name="connsiteX65" fmla="*/ 149094 w 608485"/>
                <a:gd name="connsiteY65" fmla="*/ 368014 h 532346"/>
                <a:gd name="connsiteX66" fmla="*/ 224486 w 608485"/>
                <a:gd name="connsiteY66" fmla="*/ 360485 h 532346"/>
                <a:gd name="connsiteX67" fmla="*/ 249955 w 608485"/>
                <a:gd name="connsiteY67" fmla="*/ 352232 h 532346"/>
                <a:gd name="connsiteX68" fmla="*/ 256238 w 608485"/>
                <a:gd name="connsiteY68" fmla="*/ 348612 h 532346"/>
                <a:gd name="connsiteX69" fmla="*/ 256238 w 608485"/>
                <a:gd name="connsiteY69" fmla="*/ 336256 h 532346"/>
                <a:gd name="connsiteX70" fmla="*/ 245461 w 608485"/>
                <a:gd name="connsiteY70" fmla="*/ 339731 h 532346"/>
                <a:gd name="connsiteX71" fmla="*/ 149094 w 608485"/>
                <a:gd name="connsiteY71" fmla="*/ 351315 h 532346"/>
                <a:gd name="connsiteX72" fmla="*/ 52678 w 608485"/>
                <a:gd name="connsiteY72" fmla="*/ 339731 h 532346"/>
                <a:gd name="connsiteX73" fmla="*/ 41901 w 608485"/>
                <a:gd name="connsiteY73" fmla="*/ 336256 h 532346"/>
                <a:gd name="connsiteX74" fmla="*/ 352138 w 608485"/>
                <a:gd name="connsiteY74" fmla="*/ 280315 h 532346"/>
                <a:gd name="connsiteX75" fmla="*/ 352138 w 608485"/>
                <a:gd name="connsiteY75" fmla="*/ 293298 h 532346"/>
                <a:gd name="connsiteX76" fmla="*/ 358471 w 608485"/>
                <a:gd name="connsiteY76" fmla="*/ 296917 h 532346"/>
                <a:gd name="connsiteX77" fmla="*/ 383946 w 608485"/>
                <a:gd name="connsiteY77" fmla="*/ 305219 h 532346"/>
                <a:gd name="connsiteX78" fmla="*/ 459356 w 608485"/>
                <a:gd name="connsiteY78" fmla="*/ 312699 h 532346"/>
                <a:gd name="connsiteX79" fmla="*/ 534767 w 608485"/>
                <a:gd name="connsiteY79" fmla="*/ 305219 h 532346"/>
                <a:gd name="connsiteX80" fmla="*/ 560290 w 608485"/>
                <a:gd name="connsiteY80" fmla="*/ 296917 h 532346"/>
                <a:gd name="connsiteX81" fmla="*/ 566574 w 608485"/>
                <a:gd name="connsiteY81" fmla="*/ 293298 h 532346"/>
                <a:gd name="connsiteX82" fmla="*/ 566574 w 608485"/>
                <a:gd name="connsiteY82" fmla="*/ 280315 h 532346"/>
                <a:gd name="connsiteX83" fmla="*/ 555746 w 608485"/>
                <a:gd name="connsiteY83" fmla="*/ 283790 h 532346"/>
                <a:gd name="connsiteX84" fmla="*/ 459356 w 608485"/>
                <a:gd name="connsiteY84" fmla="*/ 295373 h 532346"/>
                <a:gd name="connsiteX85" fmla="*/ 362967 w 608485"/>
                <a:gd name="connsiteY85" fmla="*/ 283790 h 532346"/>
                <a:gd name="connsiteX86" fmla="*/ 352138 w 608485"/>
                <a:gd name="connsiteY86" fmla="*/ 280315 h 532346"/>
                <a:gd name="connsiteX87" fmla="*/ 41901 w 608485"/>
                <a:gd name="connsiteY87" fmla="*/ 277712 h 532346"/>
                <a:gd name="connsiteX88" fmla="*/ 41901 w 608485"/>
                <a:gd name="connsiteY88" fmla="*/ 290068 h 532346"/>
                <a:gd name="connsiteX89" fmla="*/ 48184 w 608485"/>
                <a:gd name="connsiteY89" fmla="*/ 293687 h 532346"/>
                <a:gd name="connsiteX90" fmla="*/ 73701 w 608485"/>
                <a:gd name="connsiteY90" fmla="*/ 301941 h 532346"/>
                <a:gd name="connsiteX91" fmla="*/ 149094 w 608485"/>
                <a:gd name="connsiteY91" fmla="*/ 309470 h 532346"/>
                <a:gd name="connsiteX92" fmla="*/ 224486 w 608485"/>
                <a:gd name="connsiteY92" fmla="*/ 301941 h 532346"/>
                <a:gd name="connsiteX93" fmla="*/ 249955 w 608485"/>
                <a:gd name="connsiteY93" fmla="*/ 293687 h 532346"/>
                <a:gd name="connsiteX94" fmla="*/ 256238 w 608485"/>
                <a:gd name="connsiteY94" fmla="*/ 290068 h 532346"/>
                <a:gd name="connsiteX95" fmla="*/ 256286 w 608485"/>
                <a:gd name="connsiteY95" fmla="*/ 290068 h 532346"/>
                <a:gd name="connsiteX96" fmla="*/ 256286 w 608485"/>
                <a:gd name="connsiteY96" fmla="*/ 277712 h 532346"/>
                <a:gd name="connsiteX97" fmla="*/ 245461 w 608485"/>
                <a:gd name="connsiteY97" fmla="*/ 281187 h 532346"/>
                <a:gd name="connsiteX98" fmla="*/ 149094 w 608485"/>
                <a:gd name="connsiteY98" fmla="*/ 292770 h 532346"/>
                <a:gd name="connsiteX99" fmla="*/ 52678 w 608485"/>
                <a:gd name="connsiteY99" fmla="*/ 281187 h 532346"/>
                <a:gd name="connsiteX100" fmla="*/ 41901 w 608485"/>
                <a:gd name="connsiteY100" fmla="*/ 277712 h 532346"/>
                <a:gd name="connsiteX101" fmla="*/ 352138 w 608485"/>
                <a:gd name="connsiteY101" fmla="*/ 221144 h 532346"/>
                <a:gd name="connsiteX102" fmla="*/ 352138 w 608485"/>
                <a:gd name="connsiteY102" fmla="*/ 234127 h 532346"/>
                <a:gd name="connsiteX103" fmla="*/ 358471 w 608485"/>
                <a:gd name="connsiteY103" fmla="*/ 237746 h 532346"/>
                <a:gd name="connsiteX104" fmla="*/ 383946 w 608485"/>
                <a:gd name="connsiteY104" fmla="*/ 245999 h 532346"/>
                <a:gd name="connsiteX105" fmla="*/ 459356 w 608485"/>
                <a:gd name="connsiteY105" fmla="*/ 253529 h 532346"/>
                <a:gd name="connsiteX106" fmla="*/ 534767 w 608485"/>
                <a:gd name="connsiteY106" fmla="*/ 245999 h 532346"/>
                <a:gd name="connsiteX107" fmla="*/ 560290 w 608485"/>
                <a:gd name="connsiteY107" fmla="*/ 237746 h 532346"/>
                <a:gd name="connsiteX108" fmla="*/ 566574 w 608485"/>
                <a:gd name="connsiteY108" fmla="*/ 234127 h 532346"/>
                <a:gd name="connsiteX109" fmla="*/ 566574 w 608485"/>
                <a:gd name="connsiteY109" fmla="*/ 221144 h 532346"/>
                <a:gd name="connsiteX110" fmla="*/ 555746 w 608485"/>
                <a:gd name="connsiteY110" fmla="*/ 224619 h 532346"/>
                <a:gd name="connsiteX111" fmla="*/ 459356 w 608485"/>
                <a:gd name="connsiteY111" fmla="*/ 236202 h 532346"/>
                <a:gd name="connsiteX112" fmla="*/ 362967 w 608485"/>
                <a:gd name="connsiteY112" fmla="*/ 224619 h 532346"/>
                <a:gd name="connsiteX113" fmla="*/ 352138 w 608485"/>
                <a:gd name="connsiteY113" fmla="*/ 221144 h 532346"/>
                <a:gd name="connsiteX114" fmla="*/ 41901 w 608485"/>
                <a:gd name="connsiteY114" fmla="*/ 218540 h 532346"/>
                <a:gd name="connsiteX115" fmla="*/ 41901 w 608485"/>
                <a:gd name="connsiteY115" fmla="*/ 231523 h 532346"/>
                <a:gd name="connsiteX116" fmla="*/ 48184 w 608485"/>
                <a:gd name="connsiteY116" fmla="*/ 235143 h 532346"/>
                <a:gd name="connsiteX117" fmla="*/ 73701 w 608485"/>
                <a:gd name="connsiteY117" fmla="*/ 243396 h 532346"/>
                <a:gd name="connsiteX118" fmla="*/ 149094 w 608485"/>
                <a:gd name="connsiteY118" fmla="*/ 250925 h 532346"/>
                <a:gd name="connsiteX119" fmla="*/ 224486 w 608485"/>
                <a:gd name="connsiteY119" fmla="*/ 243396 h 532346"/>
                <a:gd name="connsiteX120" fmla="*/ 249955 w 608485"/>
                <a:gd name="connsiteY120" fmla="*/ 235143 h 532346"/>
                <a:gd name="connsiteX121" fmla="*/ 256238 w 608485"/>
                <a:gd name="connsiteY121" fmla="*/ 231523 h 532346"/>
                <a:gd name="connsiteX122" fmla="*/ 256238 w 608485"/>
                <a:gd name="connsiteY122" fmla="*/ 218540 h 532346"/>
                <a:gd name="connsiteX123" fmla="*/ 245461 w 608485"/>
                <a:gd name="connsiteY123" fmla="*/ 222015 h 532346"/>
                <a:gd name="connsiteX124" fmla="*/ 149094 w 608485"/>
                <a:gd name="connsiteY124" fmla="*/ 233599 h 532346"/>
                <a:gd name="connsiteX125" fmla="*/ 52678 w 608485"/>
                <a:gd name="connsiteY125" fmla="*/ 222015 h 532346"/>
                <a:gd name="connsiteX126" fmla="*/ 41901 w 608485"/>
                <a:gd name="connsiteY126" fmla="*/ 218540 h 532346"/>
                <a:gd name="connsiteX127" fmla="*/ 459356 w 608485"/>
                <a:gd name="connsiteY127" fmla="*/ 162793 h 532346"/>
                <a:gd name="connsiteX128" fmla="*/ 383946 w 608485"/>
                <a:gd name="connsiteY128" fmla="*/ 170322 h 532346"/>
                <a:gd name="connsiteX129" fmla="*/ 360840 w 608485"/>
                <a:gd name="connsiteY129" fmla="*/ 177514 h 532346"/>
                <a:gd name="connsiteX130" fmla="*/ 358471 w 608485"/>
                <a:gd name="connsiteY130" fmla="*/ 178576 h 532346"/>
                <a:gd name="connsiteX131" fmla="*/ 383946 w 608485"/>
                <a:gd name="connsiteY131" fmla="*/ 186829 h 532346"/>
                <a:gd name="connsiteX132" fmla="*/ 459356 w 608485"/>
                <a:gd name="connsiteY132" fmla="*/ 194358 h 532346"/>
                <a:gd name="connsiteX133" fmla="*/ 534767 w 608485"/>
                <a:gd name="connsiteY133" fmla="*/ 186829 h 532346"/>
                <a:gd name="connsiteX134" fmla="*/ 560290 w 608485"/>
                <a:gd name="connsiteY134" fmla="*/ 178576 h 532346"/>
                <a:gd name="connsiteX135" fmla="*/ 557873 w 608485"/>
                <a:gd name="connsiteY135" fmla="*/ 177514 h 532346"/>
                <a:gd name="connsiteX136" fmla="*/ 534767 w 608485"/>
                <a:gd name="connsiteY136" fmla="*/ 170322 h 532346"/>
                <a:gd name="connsiteX137" fmla="*/ 459356 w 608485"/>
                <a:gd name="connsiteY137" fmla="*/ 162793 h 532346"/>
                <a:gd name="connsiteX138" fmla="*/ 41901 w 608485"/>
                <a:gd name="connsiteY138" fmla="*/ 159368 h 532346"/>
                <a:gd name="connsiteX139" fmla="*/ 41901 w 608485"/>
                <a:gd name="connsiteY139" fmla="*/ 172351 h 532346"/>
                <a:gd name="connsiteX140" fmla="*/ 48184 w 608485"/>
                <a:gd name="connsiteY140" fmla="*/ 175971 h 532346"/>
                <a:gd name="connsiteX141" fmla="*/ 73701 w 608485"/>
                <a:gd name="connsiteY141" fmla="*/ 184224 h 532346"/>
                <a:gd name="connsiteX142" fmla="*/ 149094 w 608485"/>
                <a:gd name="connsiteY142" fmla="*/ 191754 h 532346"/>
                <a:gd name="connsiteX143" fmla="*/ 224486 w 608485"/>
                <a:gd name="connsiteY143" fmla="*/ 184224 h 532346"/>
                <a:gd name="connsiteX144" fmla="*/ 249955 w 608485"/>
                <a:gd name="connsiteY144" fmla="*/ 175971 h 532346"/>
                <a:gd name="connsiteX145" fmla="*/ 256238 w 608485"/>
                <a:gd name="connsiteY145" fmla="*/ 172351 h 532346"/>
                <a:gd name="connsiteX146" fmla="*/ 256286 w 608485"/>
                <a:gd name="connsiteY146" fmla="*/ 172351 h 532346"/>
                <a:gd name="connsiteX147" fmla="*/ 256286 w 608485"/>
                <a:gd name="connsiteY147" fmla="*/ 159368 h 532346"/>
                <a:gd name="connsiteX148" fmla="*/ 245461 w 608485"/>
                <a:gd name="connsiteY148" fmla="*/ 162843 h 532346"/>
                <a:gd name="connsiteX149" fmla="*/ 149094 w 608485"/>
                <a:gd name="connsiteY149" fmla="*/ 174378 h 532346"/>
                <a:gd name="connsiteX150" fmla="*/ 52678 w 608485"/>
                <a:gd name="connsiteY150" fmla="*/ 162843 h 532346"/>
                <a:gd name="connsiteX151" fmla="*/ 41901 w 608485"/>
                <a:gd name="connsiteY151" fmla="*/ 159368 h 532346"/>
                <a:gd name="connsiteX152" fmla="*/ 459356 w 608485"/>
                <a:gd name="connsiteY152" fmla="*/ 120949 h 532346"/>
                <a:gd name="connsiteX153" fmla="*/ 555746 w 608485"/>
                <a:gd name="connsiteY153" fmla="*/ 132532 h 532346"/>
                <a:gd name="connsiteX154" fmla="*/ 589197 w 608485"/>
                <a:gd name="connsiteY154" fmla="*/ 146963 h 532346"/>
                <a:gd name="connsiteX155" fmla="*/ 608437 w 608485"/>
                <a:gd name="connsiteY155" fmla="*/ 177514 h 532346"/>
                <a:gd name="connsiteX156" fmla="*/ 608485 w 608485"/>
                <a:gd name="connsiteY156" fmla="*/ 177514 h 532346"/>
                <a:gd name="connsiteX157" fmla="*/ 608485 w 608485"/>
                <a:gd name="connsiteY157" fmla="*/ 475395 h 532346"/>
                <a:gd name="connsiteX158" fmla="*/ 589101 w 608485"/>
                <a:gd name="connsiteY158" fmla="*/ 506960 h 532346"/>
                <a:gd name="connsiteX159" fmla="*/ 555649 w 608485"/>
                <a:gd name="connsiteY159" fmla="*/ 521149 h 532346"/>
                <a:gd name="connsiteX160" fmla="*/ 459356 w 608485"/>
                <a:gd name="connsiteY160" fmla="*/ 532346 h 532346"/>
                <a:gd name="connsiteX161" fmla="*/ 363112 w 608485"/>
                <a:gd name="connsiteY161" fmla="*/ 521149 h 532346"/>
                <a:gd name="connsiteX162" fmla="*/ 329660 w 608485"/>
                <a:gd name="connsiteY162" fmla="*/ 506960 h 532346"/>
                <a:gd name="connsiteX163" fmla="*/ 310276 w 608485"/>
                <a:gd name="connsiteY163" fmla="*/ 475395 h 532346"/>
                <a:gd name="connsiteX164" fmla="*/ 310276 w 608485"/>
                <a:gd name="connsiteY164" fmla="*/ 415307 h 532346"/>
                <a:gd name="connsiteX165" fmla="*/ 310276 w 608485"/>
                <a:gd name="connsiteY165" fmla="*/ 356136 h 532346"/>
                <a:gd name="connsiteX166" fmla="*/ 310276 w 608485"/>
                <a:gd name="connsiteY166" fmla="*/ 296917 h 532346"/>
                <a:gd name="connsiteX167" fmla="*/ 310276 w 608485"/>
                <a:gd name="connsiteY167" fmla="*/ 237746 h 532346"/>
                <a:gd name="connsiteX168" fmla="*/ 310276 w 608485"/>
                <a:gd name="connsiteY168" fmla="*/ 178576 h 532346"/>
                <a:gd name="connsiteX169" fmla="*/ 310276 w 608485"/>
                <a:gd name="connsiteY169" fmla="*/ 177514 h 532346"/>
                <a:gd name="connsiteX170" fmla="*/ 329515 w 608485"/>
                <a:gd name="connsiteY170" fmla="*/ 146963 h 532346"/>
                <a:gd name="connsiteX171" fmla="*/ 362967 w 608485"/>
                <a:gd name="connsiteY171" fmla="*/ 132532 h 532346"/>
                <a:gd name="connsiteX172" fmla="*/ 459356 w 608485"/>
                <a:gd name="connsiteY172" fmla="*/ 120949 h 532346"/>
                <a:gd name="connsiteX173" fmla="*/ 41901 w 608485"/>
                <a:gd name="connsiteY173" fmla="*/ 100196 h 532346"/>
                <a:gd name="connsiteX174" fmla="*/ 41901 w 608485"/>
                <a:gd name="connsiteY174" fmla="*/ 113180 h 532346"/>
                <a:gd name="connsiteX175" fmla="*/ 48184 w 608485"/>
                <a:gd name="connsiteY175" fmla="*/ 116799 h 532346"/>
                <a:gd name="connsiteX176" fmla="*/ 73701 w 608485"/>
                <a:gd name="connsiteY176" fmla="*/ 125052 h 532346"/>
                <a:gd name="connsiteX177" fmla="*/ 149094 w 608485"/>
                <a:gd name="connsiteY177" fmla="*/ 132582 h 532346"/>
                <a:gd name="connsiteX178" fmla="*/ 224486 w 608485"/>
                <a:gd name="connsiteY178" fmla="*/ 125052 h 532346"/>
                <a:gd name="connsiteX179" fmla="*/ 249955 w 608485"/>
                <a:gd name="connsiteY179" fmla="*/ 116799 h 532346"/>
                <a:gd name="connsiteX180" fmla="*/ 256238 w 608485"/>
                <a:gd name="connsiteY180" fmla="*/ 113180 h 532346"/>
                <a:gd name="connsiteX181" fmla="*/ 256238 w 608485"/>
                <a:gd name="connsiteY181" fmla="*/ 100196 h 532346"/>
                <a:gd name="connsiteX182" fmla="*/ 245461 w 608485"/>
                <a:gd name="connsiteY182" fmla="*/ 103671 h 532346"/>
                <a:gd name="connsiteX183" fmla="*/ 149094 w 608485"/>
                <a:gd name="connsiteY183" fmla="*/ 115207 h 532346"/>
                <a:gd name="connsiteX184" fmla="*/ 52678 w 608485"/>
                <a:gd name="connsiteY184" fmla="*/ 103671 h 532346"/>
                <a:gd name="connsiteX185" fmla="*/ 41901 w 608485"/>
                <a:gd name="connsiteY185" fmla="*/ 100196 h 532346"/>
                <a:gd name="connsiteX186" fmla="*/ 149094 w 608485"/>
                <a:gd name="connsiteY186" fmla="*/ 41845 h 532346"/>
                <a:gd name="connsiteX187" fmla="*/ 73701 w 608485"/>
                <a:gd name="connsiteY187" fmla="*/ 49326 h 532346"/>
                <a:gd name="connsiteX188" fmla="*/ 50552 w 608485"/>
                <a:gd name="connsiteY188" fmla="*/ 56517 h 532346"/>
                <a:gd name="connsiteX189" fmla="*/ 48184 w 608485"/>
                <a:gd name="connsiteY189" fmla="*/ 57627 h 532346"/>
                <a:gd name="connsiteX190" fmla="*/ 73701 w 608485"/>
                <a:gd name="connsiteY190" fmla="*/ 65881 h 532346"/>
                <a:gd name="connsiteX191" fmla="*/ 149094 w 608485"/>
                <a:gd name="connsiteY191" fmla="*/ 73410 h 532346"/>
                <a:gd name="connsiteX192" fmla="*/ 224486 w 608485"/>
                <a:gd name="connsiteY192" fmla="*/ 65881 h 532346"/>
                <a:gd name="connsiteX193" fmla="*/ 249955 w 608485"/>
                <a:gd name="connsiteY193" fmla="*/ 57627 h 532346"/>
                <a:gd name="connsiteX194" fmla="*/ 247587 w 608485"/>
                <a:gd name="connsiteY194" fmla="*/ 56517 h 532346"/>
                <a:gd name="connsiteX195" fmla="*/ 224486 w 608485"/>
                <a:gd name="connsiteY195" fmla="*/ 49326 h 532346"/>
                <a:gd name="connsiteX196" fmla="*/ 149094 w 608485"/>
                <a:gd name="connsiteY196" fmla="*/ 41845 h 532346"/>
                <a:gd name="connsiteX197" fmla="*/ 149094 w 608485"/>
                <a:gd name="connsiteY197" fmla="*/ 0 h 532346"/>
                <a:gd name="connsiteX198" fmla="*/ 245461 w 608485"/>
                <a:gd name="connsiteY198" fmla="*/ 11535 h 532346"/>
                <a:gd name="connsiteX199" fmla="*/ 278904 w 608485"/>
                <a:gd name="connsiteY199" fmla="*/ 26014 h 532346"/>
                <a:gd name="connsiteX200" fmla="*/ 298139 w 608485"/>
                <a:gd name="connsiteY200" fmla="*/ 56517 h 532346"/>
                <a:gd name="connsiteX201" fmla="*/ 298139 w 608485"/>
                <a:gd name="connsiteY201" fmla="*/ 57627 h 532346"/>
                <a:gd name="connsiteX202" fmla="*/ 298139 w 608485"/>
                <a:gd name="connsiteY202" fmla="*/ 116799 h 532346"/>
                <a:gd name="connsiteX203" fmla="*/ 298139 w 608485"/>
                <a:gd name="connsiteY203" fmla="*/ 175971 h 532346"/>
                <a:gd name="connsiteX204" fmla="*/ 298139 w 608485"/>
                <a:gd name="connsiteY204" fmla="*/ 235143 h 532346"/>
                <a:gd name="connsiteX205" fmla="*/ 298139 w 608485"/>
                <a:gd name="connsiteY205" fmla="*/ 293687 h 532346"/>
                <a:gd name="connsiteX206" fmla="*/ 298139 w 608485"/>
                <a:gd name="connsiteY206" fmla="*/ 352232 h 532346"/>
                <a:gd name="connsiteX207" fmla="*/ 298139 w 608485"/>
                <a:gd name="connsiteY207" fmla="*/ 412659 h 532346"/>
                <a:gd name="connsiteX208" fmla="*/ 298139 w 608485"/>
                <a:gd name="connsiteY208" fmla="*/ 475112 h 532346"/>
                <a:gd name="connsiteX209" fmla="*/ 278759 w 608485"/>
                <a:gd name="connsiteY209" fmla="*/ 506677 h 532346"/>
                <a:gd name="connsiteX210" fmla="*/ 245316 w 608485"/>
                <a:gd name="connsiteY210" fmla="*/ 520915 h 532346"/>
                <a:gd name="connsiteX211" fmla="*/ 149094 w 608485"/>
                <a:gd name="connsiteY211" fmla="*/ 532064 h 532346"/>
                <a:gd name="connsiteX212" fmla="*/ 52823 w 608485"/>
                <a:gd name="connsiteY212" fmla="*/ 520915 h 532346"/>
                <a:gd name="connsiteX213" fmla="*/ 19380 w 608485"/>
                <a:gd name="connsiteY213" fmla="*/ 506677 h 532346"/>
                <a:gd name="connsiteX214" fmla="*/ 0 w 608485"/>
                <a:gd name="connsiteY214" fmla="*/ 475112 h 532346"/>
                <a:gd name="connsiteX215" fmla="*/ 0 w 608485"/>
                <a:gd name="connsiteY215" fmla="*/ 412659 h 532346"/>
                <a:gd name="connsiteX216" fmla="*/ 0 w 608485"/>
                <a:gd name="connsiteY216" fmla="*/ 352232 h 532346"/>
                <a:gd name="connsiteX217" fmla="*/ 0 w 608485"/>
                <a:gd name="connsiteY217" fmla="*/ 293687 h 532346"/>
                <a:gd name="connsiteX218" fmla="*/ 0 w 608485"/>
                <a:gd name="connsiteY218" fmla="*/ 235143 h 532346"/>
                <a:gd name="connsiteX219" fmla="*/ 0 w 608485"/>
                <a:gd name="connsiteY219" fmla="*/ 175971 h 532346"/>
                <a:gd name="connsiteX220" fmla="*/ 0 w 608485"/>
                <a:gd name="connsiteY220" fmla="*/ 116799 h 532346"/>
                <a:gd name="connsiteX221" fmla="*/ 0 w 608485"/>
                <a:gd name="connsiteY221" fmla="*/ 57627 h 532346"/>
                <a:gd name="connsiteX222" fmla="*/ 0 w 608485"/>
                <a:gd name="connsiteY222" fmla="*/ 56517 h 532346"/>
                <a:gd name="connsiteX223" fmla="*/ 19235 w 608485"/>
                <a:gd name="connsiteY223" fmla="*/ 26014 h 532346"/>
                <a:gd name="connsiteX224" fmla="*/ 52678 w 608485"/>
                <a:gd name="connsiteY224" fmla="*/ 11535 h 532346"/>
                <a:gd name="connsiteX225" fmla="*/ 149094 w 608485"/>
                <a:gd name="connsiteY225" fmla="*/ 0 h 53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8485" h="532346">
                  <a:moveTo>
                    <a:pt x="352138" y="457876"/>
                  </a:moveTo>
                  <a:lnTo>
                    <a:pt x="352138" y="471679"/>
                  </a:lnTo>
                  <a:cubicBezTo>
                    <a:pt x="355667" y="474237"/>
                    <a:pt x="365045" y="479063"/>
                    <a:pt x="383994" y="483262"/>
                  </a:cubicBezTo>
                  <a:cubicBezTo>
                    <a:pt x="404974" y="487944"/>
                    <a:pt x="431754" y="490502"/>
                    <a:pt x="459356" y="490502"/>
                  </a:cubicBezTo>
                  <a:cubicBezTo>
                    <a:pt x="486958" y="490502"/>
                    <a:pt x="513739" y="487944"/>
                    <a:pt x="534767" y="483262"/>
                  </a:cubicBezTo>
                  <a:cubicBezTo>
                    <a:pt x="553668" y="479063"/>
                    <a:pt x="563094" y="474237"/>
                    <a:pt x="566574" y="471679"/>
                  </a:cubicBezTo>
                  <a:lnTo>
                    <a:pt x="566574" y="457876"/>
                  </a:lnTo>
                  <a:cubicBezTo>
                    <a:pt x="563190" y="459082"/>
                    <a:pt x="559565" y="460241"/>
                    <a:pt x="555746" y="461351"/>
                  </a:cubicBezTo>
                  <a:cubicBezTo>
                    <a:pt x="529739" y="468783"/>
                    <a:pt x="495515" y="472886"/>
                    <a:pt x="459356" y="472886"/>
                  </a:cubicBezTo>
                  <a:cubicBezTo>
                    <a:pt x="423246" y="472886"/>
                    <a:pt x="389022" y="468783"/>
                    <a:pt x="362967" y="461351"/>
                  </a:cubicBezTo>
                  <a:cubicBezTo>
                    <a:pt x="359148" y="460241"/>
                    <a:pt x="355571" y="459082"/>
                    <a:pt x="352138" y="457876"/>
                  </a:cubicBezTo>
                  <a:close/>
                  <a:moveTo>
                    <a:pt x="41901" y="455228"/>
                  </a:moveTo>
                  <a:lnTo>
                    <a:pt x="41901" y="471396"/>
                  </a:lnTo>
                  <a:cubicBezTo>
                    <a:pt x="45381" y="473954"/>
                    <a:pt x="54756" y="478780"/>
                    <a:pt x="73701" y="482979"/>
                  </a:cubicBezTo>
                  <a:cubicBezTo>
                    <a:pt x="94724" y="487661"/>
                    <a:pt x="121498" y="490267"/>
                    <a:pt x="149094" y="490267"/>
                  </a:cubicBezTo>
                  <a:cubicBezTo>
                    <a:pt x="176641" y="490267"/>
                    <a:pt x="203415" y="487661"/>
                    <a:pt x="224438" y="482979"/>
                  </a:cubicBezTo>
                  <a:cubicBezTo>
                    <a:pt x="243383" y="478780"/>
                    <a:pt x="252758" y="473954"/>
                    <a:pt x="256238" y="471396"/>
                  </a:cubicBezTo>
                  <a:lnTo>
                    <a:pt x="256238" y="455228"/>
                  </a:lnTo>
                  <a:cubicBezTo>
                    <a:pt x="252855" y="456482"/>
                    <a:pt x="249279" y="457641"/>
                    <a:pt x="245461" y="458703"/>
                  </a:cubicBezTo>
                  <a:cubicBezTo>
                    <a:pt x="219412" y="466184"/>
                    <a:pt x="185195" y="470286"/>
                    <a:pt x="149094" y="470286"/>
                  </a:cubicBezTo>
                  <a:cubicBezTo>
                    <a:pt x="112944" y="470286"/>
                    <a:pt x="78727" y="466184"/>
                    <a:pt x="52678" y="458703"/>
                  </a:cubicBezTo>
                  <a:cubicBezTo>
                    <a:pt x="48909" y="457641"/>
                    <a:pt x="45284" y="456482"/>
                    <a:pt x="41901" y="455228"/>
                  </a:cubicBezTo>
                  <a:close/>
                  <a:moveTo>
                    <a:pt x="352138" y="398705"/>
                  </a:moveTo>
                  <a:lnTo>
                    <a:pt x="352138" y="411688"/>
                  </a:lnTo>
                  <a:cubicBezTo>
                    <a:pt x="353395" y="412605"/>
                    <a:pt x="355425" y="413859"/>
                    <a:pt x="358471" y="415307"/>
                  </a:cubicBezTo>
                  <a:cubicBezTo>
                    <a:pt x="363692" y="417769"/>
                    <a:pt x="371861" y="420809"/>
                    <a:pt x="383946" y="423560"/>
                  </a:cubicBezTo>
                  <a:cubicBezTo>
                    <a:pt x="405071" y="428387"/>
                    <a:pt x="431851" y="431090"/>
                    <a:pt x="459356" y="431090"/>
                  </a:cubicBezTo>
                  <a:cubicBezTo>
                    <a:pt x="486862" y="431090"/>
                    <a:pt x="513642" y="428387"/>
                    <a:pt x="534767" y="423560"/>
                  </a:cubicBezTo>
                  <a:cubicBezTo>
                    <a:pt x="546852" y="420809"/>
                    <a:pt x="555021" y="417769"/>
                    <a:pt x="560290" y="415307"/>
                  </a:cubicBezTo>
                  <a:cubicBezTo>
                    <a:pt x="563287" y="413859"/>
                    <a:pt x="565317" y="412605"/>
                    <a:pt x="566574" y="411688"/>
                  </a:cubicBezTo>
                  <a:lnTo>
                    <a:pt x="566574" y="398705"/>
                  </a:lnTo>
                  <a:cubicBezTo>
                    <a:pt x="563190" y="399911"/>
                    <a:pt x="559565" y="401070"/>
                    <a:pt x="555746" y="402180"/>
                  </a:cubicBezTo>
                  <a:cubicBezTo>
                    <a:pt x="529739" y="409612"/>
                    <a:pt x="495515" y="413715"/>
                    <a:pt x="459356" y="413715"/>
                  </a:cubicBezTo>
                  <a:cubicBezTo>
                    <a:pt x="423246" y="413715"/>
                    <a:pt x="389022" y="409612"/>
                    <a:pt x="362967" y="402180"/>
                  </a:cubicBezTo>
                  <a:cubicBezTo>
                    <a:pt x="359148" y="401070"/>
                    <a:pt x="355571" y="399911"/>
                    <a:pt x="352138" y="398705"/>
                  </a:cubicBezTo>
                  <a:close/>
                  <a:moveTo>
                    <a:pt x="41901" y="394801"/>
                  </a:moveTo>
                  <a:lnTo>
                    <a:pt x="41901" y="409039"/>
                  </a:lnTo>
                  <a:cubicBezTo>
                    <a:pt x="43157" y="410004"/>
                    <a:pt x="45187" y="411259"/>
                    <a:pt x="48184" y="412659"/>
                  </a:cubicBezTo>
                  <a:cubicBezTo>
                    <a:pt x="53403" y="415168"/>
                    <a:pt x="61619" y="418161"/>
                    <a:pt x="73701" y="420912"/>
                  </a:cubicBezTo>
                  <a:cubicBezTo>
                    <a:pt x="94772" y="425786"/>
                    <a:pt x="121546" y="428441"/>
                    <a:pt x="149094" y="428441"/>
                  </a:cubicBezTo>
                  <a:cubicBezTo>
                    <a:pt x="176593" y="428441"/>
                    <a:pt x="203367" y="425786"/>
                    <a:pt x="224486" y="420912"/>
                  </a:cubicBezTo>
                  <a:cubicBezTo>
                    <a:pt x="236520" y="418161"/>
                    <a:pt x="244736" y="415168"/>
                    <a:pt x="249955" y="412659"/>
                  </a:cubicBezTo>
                  <a:cubicBezTo>
                    <a:pt x="252952" y="411259"/>
                    <a:pt x="255030" y="410004"/>
                    <a:pt x="256238" y="409039"/>
                  </a:cubicBezTo>
                  <a:lnTo>
                    <a:pt x="256238" y="394801"/>
                  </a:lnTo>
                  <a:cubicBezTo>
                    <a:pt x="252855" y="396007"/>
                    <a:pt x="249279" y="397166"/>
                    <a:pt x="245461" y="398276"/>
                  </a:cubicBezTo>
                  <a:cubicBezTo>
                    <a:pt x="219412" y="405709"/>
                    <a:pt x="185195" y="409811"/>
                    <a:pt x="149094" y="409811"/>
                  </a:cubicBezTo>
                  <a:cubicBezTo>
                    <a:pt x="112944" y="409811"/>
                    <a:pt x="78727" y="405709"/>
                    <a:pt x="52678" y="398276"/>
                  </a:cubicBezTo>
                  <a:cubicBezTo>
                    <a:pt x="48909" y="397166"/>
                    <a:pt x="45284" y="396007"/>
                    <a:pt x="41901" y="394801"/>
                  </a:cubicBezTo>
                  <a:close/>
                  <a:moveTo>
                    <a:pt x="352138" y="339534"/>
                  </a:moveTo>
                  <a:lnTo>
                    <a:pt x="352138" y="352517"/>
                  </a:lnTo>
                  <a:cubicBezTo>
                    <a:pt x="353395" y="353434"/>
                    <a:pt x="355425" y="354689"/>
                    <a:pt x="358471" y="356136"/>
                  </a:cubicBezTo>
                  <a:cubicBezTo>
                    <a:pt x="363692" y="358598"/>
                    <a:pt x="371861" y="361590"/>
                    <a:pt x="383946" y="364390"/>
                  </a:cubicBezTo>
                  <a:cubicBezTo>
                    <a:pt x="405071" y="369216"/>
                    <a:pt x="431851" y="371919"/>
                    <a:pt x="459356" y="371919"/>
                  </a:cubicBezTo>
                  <a:cubicBezTo>
                    <a:pt x="486862" y="371919"/>
                    <a:pt x="513642" y="369216"/>
                    <a:pt x="534767" y="364390"/>
                  </a:cubicBezTo>
                  <a:cubicBezTo>
                    <a:pt x="546852" y="361590"/>
                    <a:pt x="555021" y="358598"/>
                    <a:pt x="560290" y="356136"/>
                  </a:cubicBezTo>
                  <a:cubicBezTo>
                    <a:pt x="563287" y="354689"/>
                    <a:pt x="565317" y="353434"/>
                    <a:pt x="566574" y="352468"/>
                  </a:cubicBezTo>
                  <a:lnTo>
                    <a:pt x="566574" y="339534"/>
                  </a:lnTo>
                  <a:cubicBezTo>
                    <a:pt x="563190" y="340740"/>
                    <a:pt x="559565" y="341899"/>
                    <a:pt x="555746" y="343009"/>
                  </a:cubicBezTo>
                  <a:cubicBezTo>
                    <a:pt x="529739" y="350441"/>
                    <a:pt x="495515" y="354544"/>
                    <a:pt x="459356" y="354544"/>
                  </a:cubicBezTo>
                  <a:cubicBezTo>
                    <a:pt x="423246" y="354544"/>
                    <a:pt x="389022" y="350441"/>
                    <a:pt x="362967" y="343009"/>
                  </a:cubicBezTo>
                  <a:cubicBezTo>
                    <a:pt x="359148" y="341899"/>
                    <a:pt x="355571" y="340740"/>
                    <a:pt x="352138" y="339534"/>
                  </a:cubicBezTo>
                  <a:close/>
                  <a:moveTo>
                    <a:pt x="41901" y="336256"/>
                  </a:moveTo>
                  <a:lnTo>
                    <a:pt x="41901" y="348612"/>
                  </a:lnTo>
                  <a:cubicBezTo>
                    <a:pt x="43157" y="349529"/>
                    <a:pt x="45187" y="350784"/>
                    <a:pt x="48184" y="352232"/>
                  </a:cubicBezTo>
                  <a:cubicBezTo>
                    <a:pt x="53403" y="354693"/>
                    <a:pt x="61619" y="357686"/>
                    <a:pt x="73701" y="360485"/>
                  </a:cubicBezTo>
                  <a:cubicBezTo>
                    <a:pt x="94772" y="365311"/>
                    <a:pt x="121546" y="368014"/>
                    <a:pt x="149094" y="368014"/>
                  </a:cubicBezTo>
                  <a:cubicBezTo>
                    <a:pt x="176593" y="368014"/>
                    <a:pt x="203367" y="365311"/>
                    <a:pt x="224486" y="360485"/>
                  </a:cubicBezTo>
                  <a:cubicBezTo>
                    <a:pt x="236520" y="357686"/>
                    <a:pt x="244736" y="354693"/>
                    <a:pt x="249955" y="352232"/>
                  </a:cubicBezTo>
                  <a:cubicBezTo>
                    <a:pt x="252952" y="350784"/>
                    <a:pt x="255030" y="349529"/>
                    <a:pt x="256238" y="348612"/>
                  </a:cubicBezTo>
                  <a:lnTo>
                    <a:pt x="256238" y="336256"/>
                  </a:lnTo>
                  <a:cubicBezTo>
                    <a:pt x="252855" y="337511"/>
                    <a:pt x="249279" y="338670"/>
                    <a:pt x="245461" y="339731"/>
                  </a:cubicBezTo>
                  <a:cubicBezTo>
                    <a:pt x="219412" y="347212"/>
                    <a:pt x="185195" y="351315"/>
                    <a:pt x="149094" y="351315"/>
                  </a:cubicBezTo>
                  <a:cubicBezTo>
                    <a:pt x="112944" y="351315"/>
                    <a:pt x="78727" y="347212"/>
                    <a:pt x="52678" y="339731"/>
                  </a:cubicBezTo>
                  <a:cubicBezTo>
                    <a:pt x="48909" y="338670"/>
                    <a:pt x="45284" y="337511"/>
                    <a:pt x="41901" y="336256"/>
                  </a:cubicBezTo>
                  <a:close/>
                  <a:moveTo>
                    <a:pt x="352138" y="280315"/>
                  </a:moveTo>
                  <a:lnTo>
                    <a:pt x="352138" y="293298"/>
                  </a:lnTo>
                  <a:cubicBezTo>
                    <a:pt x="353395" y="294263"/>
                    <a:pt x="355425" y="295518"/>
                    <a:pt x="358471" y="296917"/>
                  </a:cubicBezTo>
                  <a:cubicBezTo>
                    <a:pt x="363692" y="299427"/>
                    <a:pt x="371861" y="302419"/>
                    <a:pt x="383946" y="305219"/>
                  </a:cubicBezTo>
                  <a:cubicBezTo>
                    <a:pt x="405071" y="310045"/>
                    <a:pt x="431851" y="312699"/>
                    <a:pt x="459356" y="312699"/>
                  </a:cubicBezTo>
                  <a:cubicBezTo>
                    <a:pt x="486862" y="312699"/>
                    <a:pt x="513642" y="310045"/>
                    <a:pt x="534767" y="305219"/>
                  </a:cubicBezTo>
                  <a:cubicBezTo>
                    <a:pt x="546852" y="302419"/>
                    <a:pt x="555021" y="299427"/>
                    <a:pt x="560290" y="296917"/>
                  </a:cubicBezTo>
                  <a:cubicBezTo>
                    <a:pt x="563287" y="295518"/>
                    <a:pt x="565317" y="294263"/>
                    <a:pt x="566574" y="293298"/>
                  </a:cubicBezTo>
                  <a:lnTo>
                    <a:pt x="566574" y="280315"/>
                  </a:lnTo>
                  <a:cubicBezTo>
                    <a:pt x="563190" y="281570"/>
                    <a:pt x="559565" y="282728"/>
                    <a:pt x="555746" y="283790"/>
                  </a:cubicBezTo>
                  <a:cubicBezTo>
                    <a:pt x="529739" y="291271"/>
                    <a:pt x="495515" y="295373"/>
                    <a:pt x="459356" y="295373"/>
                  </a:cubicBezTo>
                  <a:cubicBezTo>
                    <a:pt x="423246" y="295373"/>
                    <a:pt x="389022" y="291271"/>
                    <a:pt x="362967" y="283790"/>
                  </a:cubicBezTo>
                  <a:cubicBezTo>
                    <a:pt x="359148" y="282728"/>
                    <a:pt x="355571" y="281570"/>
                    <a:pt x="352138" y="280315"/>
                  </a:cubicBezTo>
                  <a:close/>
                  <a:moveTo>
                    <a:pt x="41901" y="277712"/>
                  </a:moveTo>
                  <a:lnTo>
                    <a:pt x="41901" y="290068"/>
                  </a:lnTo>
                  <a:cubicBezTo>
                    <a:pt x="43157" y="291033"/>
                    <a:pt x="45187" y="292288"/>
                    <a:pt x="48184" y="293687"/>
                  </a:cubicBezTo>
                  <a:cubicBezTo>
                    <a:pt x="53451" y="296197"/>
                    <a:pt x="61619" y="299190"/>
                    <a:pt x="73701" y="301941"/>
                  </a:cubicBezTo>
                  <a:cubicBezTo>
                    <a:pt x="94821" y="306815"/>
                    <a:pt x="121595" y="309470"/>
                    <a:pt x="149094" y="309470"/>
                  </a:cubicBezTo>
                  <a:cubicBezTo>
                    <a:pt x="176593" y="309470"/>
                    <a:pt x="203367" y="306815"/>
                    <a:pt x="224486" y="301941"/>
                  </a:cubicBezTo>
                  <a:cubicBezTo>
                    <a:pt x="236520" y="299190"/>
                    <a:pt x="244736" y="296197"/>
                    <a:pt x="249955" y="293687"/>
                  </a:cubicBezTo>
                  <a:cubicBezTo>
                    <a:pt x="252952" y="292288"/>
                    <a:pt x="255030" y="291033"/>
                    <a:pt x="256238" y="290068"/>
                  </a:cubicBezTo>
                  <a:lnTo>
                    <a:pt x="256286" y="290068"/>
                  </a:lnTo>
                  <a:lnTo>
                    <a:pt x="256286" y="277712"/>
                  </a:lnTo>
                  <a:cubicBezTo>
                    <a:pt x="252855" y="278967"/>
                    <a:pt x="249279" y="280125"/>
                    <a:pt x="245461" y="281187"/>
                  </a:cubicBezTo>
                  <a:cubicBezTo>
                    <a:pt x="219412" y="288668"/>
                    <a:pt x="185195" y="292770"/>
                    <a:pt x="149094" y="292770"/>
                  </a:cubicBezTo>
                  <a:cubicBezTo>
                    <a:pt x="112944" y="292770"/>
                    <a:pt x="78727" y="288668"/>
                    <a:pt x="52678" y="281187"/>
                  </a:cubicBezTo>
                  <a:cubicBezTo>
                    <a:pt x="48909" y="280125"/>
                    <a:pt x="45284" y="278967"/>
                    <a:pt x="41901" y="277712"/>
                  </a:cubicBezTo>
                  <a:close/>
                  <a:moveTo>
                    <a:pt x="352138" y="221144"/>
                  </a:moveTo>
                  <a:lnTo>
                    <a:pt x="352138" y="234127"/>
                  </a:lnTo>
                  <a:cubicBezTo>
                    <a:pt x="353395" y="235092"/>
                    <a:pt x="355425" y="236347"/>
                    <a:pt x="358471" y="237746"/>
                  </a:cubicBezTo>
                  <a:cubicBezTo>
                    <a:pt x="363692" y="240256"/>
                    <a:pt x="371861" y="243248"/>
                    <a:pt x="383946" y="245999"/>
                  </a:cubicBezTo>
                  <a:cubicBezTo>
                    <a:pt x="405071" y="250874"/>
                    <a:pt x="431851" y="253529"/>
                    <a:pt x="459356" y="253529"/>
                  </a:cubicBezTo>
                  <a:cubicBezTo>
                    <a:pt x="486862" y="253529"/>
                    <a:pt x="513642" y="250874"/>
                    <a:pt x="534767" y="245999"/>
                  </a:cubicBezTo>
                  <a:cubicBezTo>
                    <a:pt x="546852" y="243248"/>
                    <a:pt x="555021" y="240256"/>
                    <a:pt x="560290" y="237746"/>
                  </a:cubicBezTo>
                  <a:cubicBezTo>
                    <a:pt x="563287" y="236347"/>
                    <a:pt x="565317" y="235092"/>
                    <a:pt x="566574" y="234127"/>
                  </a:cubicBezTo>
                  <a:lnTo>
                    <a:pt x="566574" y="221144"/>
                  </a:lnTo>
                  <a:cubicBezTo>
                    <a:pt x="563190" y="222399"/>
                    <a:pt x="559565" y="223557"/>
                    <a:pt x="555746" y="224619"/>
                  </a:cubicBezTo>
                  <a:cubicBezTo>
                    <a:pt x="529739" y="232100"/>
                    <a:pt x="495515" y="236202"/>
                    <a:pt x="459356" y="236202"/>
                  </a:cubicBezTo>
                  <a:cubicBezTo>
                    <a:pt x="423246" y="236202"/>
                    <a:pt x="389022" y="232100"/>
                    <a:pt x="362967" y="224619"/>
                  </a:cubicBezTo>
                  <a:cubicBezTo>
                    <a:pt x="359148" y="223557"/>
                    <a:pt x="355571" y="222399"/>
                    <a:pt x="352138" y="221144"/>
                  </a:cubicBezTo>
                  <a:close/>
                  <a:moveTo>
                    <a:pt x="41901" y="218540"/>
                  </a:moveTo>
                  <a:lnTo>
                    <a:pt x="41901" y="231523"/>
                  </a:lnTo>
                  <a:cubicBezTo>
                    <a:pt x="43157" y="232488"/>
                    <a:pt x="45187" y="233743"/>
                    <a:pt x="48184" y="235143"/>
                  </a:cubicBezTo>
                  <a:cubicBezTo>
                    <a:pt x="53403" y="237653"/>
                    <a:pt x="61619" y="240645"/>
                    <a:pt x="73701" y="243396"/>
                  </a:cubicBezTo>
                  <a:cubicBezTo>
                    <a:pt x="94772" y="248271"/>
                    <a:pt x="121546" y="250925"/>
                    <a:pt x="149094" y="250925"/>
                  </a:cubicBezTo>
                  <a:cubicBezTo>
                    <a:pt x="176593" y="250925"/>
                    <a:pt x="203367" y="248271"/>
                    <a:pt x="224486" y="243396"/>
                  </a:cubicBezTo>
                  <a:cubicBezTo>
                    <a:pt x="236520" y="240645"/>
                    <a:pt x="244736" y="237653"/>
                    <a:pt x="249955" y="235143"/>
                  </a:cubicBezTo>
                  <a:cubicBezTo>
                    <a:pt x="252952" y="233743"/>
                    <a:pt x="255030" y="232488"/>
                    <a:pt x="256238" y="231523"/>
                  </a:cubicBezTo>
                  <a:lnTo>
                    <a:pt x="256238" y="218540"/>
                  </a:lnTo>
                  <a:cubicBezTo>
                    <a:pt x="252855" y="219795"/>
                    <a:pt x="249279" y="220953"/>
                    <a:pt x="245461" y="222015"/>
                  </a:cubicBezTo>
                  <a:cubicBezTo>
                    <a:pt x="219412" y="229496"/>
                    <a:pt x="185195" y="233599"/>
                    <a:pt x="149094" y="233599"/>
                  </a:cubicBezTo>
                  <a:cubicBezTo>
                    <a:pt x="112944" y="233599"/>
                    <a:pt x="78727" y="229496"/>
                    <a:pt x="52678" y="222015"/>
                  </a:cubicBezTo>
                  <a:cubicBezTo>
                    <a:pt x="48909" y="220953"/>
                    <a:pt x="45284" y="219795"/>
                    <a:pt x="41901" y="218540"/>
                  </a:cubicBezTo>
                  <a:close/>
                  <a:moveTo>
                    <a:pt x="459356" y="162793"/>
                  </a:moveTo>
                  <a:cubicBezTo>
                    <a:pt x="431851" y="162793"/>
                    <a:pt x="405071" y="165448"/>
                    <a:pt x="383946" y="170322"/>
                  </a:cubicBezTo>
                  <a:cubicBezTo>
                    <a:pt x="373553" y="172687"/>
                    <a:pt x="366060" y="175245"/>
                    <a:pt x="360840" y="177514"/>
                  </a:cubicBezTo>
                  <a:cubicBezTo>
                    <a:pt x="359969" y="177852"/>
                    <a:pt x="359196" y="178238"/>
                    <a:pt x="358471" y="178576"/>
                  </a:cubicBezTo>
                  <a:cubicBezTo>
                    <a:pt x="363692" y="181085"/>
                    <a:pt x="371861" y="184078"/>
                    <a:pt x="383946" y="186829"/>
                  </a:cubicBezTo>
                  <a:cubicBezTo>
                    <a:pt x="405071" y="191703"/>
                    <a:pt x="431851" y="194358"/>
                    <a:pt x="459356" y="194358"/>
                  </a:cubicBezTo>
                  <a:cubicBezTo>
                    <a:pt x="486862" y="194358"/>
                    <a:pt x="513642" y="191703"/>
                    <a:pt x="534767" y="186829"/>
                  </a:cubicBezTo>
                  <a:cubicBezTo>
                    <a:pt x="546852" y="184078"/>
                    <a:pt x="555021" y="181085"/>
                    <a:pt x="560290" y="178576"/>
                  </a:cubicBezTo>
                  <a:cubicBezTo>
                    <a:pt x="559565" y="178238"/>
                    <a:pt x="558743" y="177852"/>
                    <a:pt x="557873" y="177514"/>
                  </a:cubicBezTo>
                  <a:cubicBezTo>
                    <a:pt x="552652" y="175245"/>
                    <a:pt x="545160" y="172687"/>
                    <a:pt x="534767" y="170322"/>
                  </a:cubicBezTo>
                  <a:cubicBezTo>
                    <a:pt x="513642" y="165448"/>
                    <a:pt x="486862" y="162793"/>
                    <a:pt x="459356" y="162793"/>
                  </a:cubicBezTo>
                  <a:close/>
                  <a:moveTo>
                    <a:pt x="41901" y="159368"/>
                  </a:moveTo>
                  <a:lnTo>
                    <a:pt x="41901" y="172351"/>
                  </a:lnTo>
                  <a:cubicBezTo>
                    <a:pt x="43157" y="173268"/>
                    <a:pt x="45187" y="174523"/>
                    <a:pt x="48184" y="175971"/>
                  </a:cubicBezTo>
                  <a:cubicBezTo>
                    <a:pt x="53451" y="178481"/>
                    <a:pt x="61619" y="181473"/>
                    <a:pt x="73701" y="184224"/>
                  </a:cubicBezTo>
                  <a:cubicBezTo>
                    <a:pt x="94821" y="189099"/>
                    <a:pt x="121595" y="191754"/>
                    <a:pt x="149094" y="191754"/>
                  </a:cubicBezTo>
                  <a:cubicBezTo>
                    <a:pt x="176593" y="191754"/>
                    <a:pt x="203367" y="189099"/>
                    <a:pt x="224486" y="184224"/>
                  </a:cubicBezTo>
                  <a:cubicBezTo>
                    <a:pt x="236520" y="181473"/>
                    <a:pt x="244736" y="178481"/>
                    <a:pt x="249955" y="175971"/>
                  </a:cubicBezTo>
                  <a:cubicBezTo>
                    <a:pt x="252952" y="174523"/>
                    <a:pt x="255030" y="173268"/>
                    <a:pt x="256238" y="172351"/>
                  </a:cubicBezTo>
                  <a:lnTo>
                    <a:pt x="256286" y="172351"/>
                  </a:lnTo>
                  <a:lnTo>
                    <a:pt x="256286" y="159368"/>
                  </a:lnTo>
                  <a:cubicBezTo>
                    <a:pt x="252855" y="160575"/>
                    <a:pt x="249279" y="161733"/>
                    <a:pt x="245461" y="162843"/>
                  </a:cubicBezTo>
                  <a:cubicBezTo>
                    <a:pt x="219412" y="170276"/>
                    <a:pt x="185195" y="174378"/>
                    <a:pt x="149094" y="174378"/>
                  </a:cubicBezTo>
                  <a:cubicBezTo>
                    <a:pt x="112944" y="174378"/>
                    <a:pt x="78727" y="170276"/>
                    <a:pt x="52678" y="162843"/>
                  </a:cubicBezTo>
                  <a:cubicBezTo>
                    <a:pt x="48909" y="161733"/>
                    <a:pt x="45284" y="160575"/>
                    <a:pt x="41901" y="159368"/>
                  </a:cubicBezTo>
                  <a:close/>
                  <a:moveTo>
                    <a:pt x="459356" y="120949"/>
                  </a:moveTo>
                  <a:cubicBezTo>
                    <a:pt x="495515" y="120949"/>
                    <a:pt x="529739" y="125051"/>
                    <a:pt x="555746" y="132532"/>
                  </a:cubicBezTo>
                  <a:cubicBezTo>
                    <a:pt x="569668" y="136490"/>
                    <a:pt x="580931" y="141364"/>
                    <a:pt x="589197" y="146963"/>
                  </a:cubicBezTo>
                  <a:cubicBezTo>
                    <a:pt x="604473" y="157291"/>
                    <a:pt x="608195" y="169068"/>
                    <a:pt x="608437" y="177514"/>
                  </a:cubicBezTo>
                  <a:lnTo>
                    <a:pt x="608485" y="177514"/>
                  </a:lnTo>
                  <a:lnTo>
                    <a:pt x="608485" y="475395"/>
                  </a:lnTo>
                  <a:cubicBezTo>
                    <a:pt x="608485" y="483890"/>
                    <a:pt x="605101" y="496245"/>
                    <a:pt x="589101" y="506960"/>
                  </a:cubicBezTo>
                  <a:cubicBezTo>
                    <a:pt x="580786" y="512510"/>
                    <a:pt x="569571" y="517240"/>
                    <a:pt x="555649" y="521149"/>
                  </a:cubicBezTo>
                  <a:cubicBezTo>
                    <a:pt x="529788" y="528340"/>
                    <a:pt x="495611" y="532346"/>
                    <a:pt x="459356" y="532346"/>
                  </a:cubicBezTo>
                  <a:cubicBezTo>
                    <a:pt x="423150" y="532346"/>
                    <a:pt x="388925" y="528340"/>
                    <a:pt x="363112" y="521149"/>
                  </a:cubicBezTo>
                  <a:cubicBezTo>
                    <a:pt x="349190" y="517240"/>
                    <a:pt x="337926" y="512462"/>
                    <a:pt x="329660" y="506960"/>
                  </a:cubicBezTo>
                  <a:cubicBezTo>
                    <a:pt x="313611" y="496245"/>
                    <a:pt x="310276" y="483890"/>
                    <a:pt x="310276" y="475395"/>
                  </a:cubicBezTo>
                  <a:lnTo>
                    <a:pt x="310276" y="415307"/>
                  </a:lnTo>
                  <a:lnTo>
                    <a:pt x="310276" y="356136"/>
                  </a:lnTo>
                  <a:lnTo>
                    <a:pt x="310276" y="296917"/>
                  </a:lnTo>
                  <a:lnTo>
                    <a:pt x="310276" y="237746"/>
                  </a:lnTo>
                  <a:lnTo>
                    <a:pt x="310276" y="178576"/>
                  </a:lnTo>
                  <a:lnTo>
                    <a:pt x="310276" y="177514"/>
                  </a:lnTo>
                  <a:cubicBezTo>
                    <a:pt x="310566" y="169068"/>
                    <a:pt x="314240" y="157291"/>
                    <a:pt x="329515" y="146963"/>
                  </a:cubicBezTo>
                  <a:cubicBezTo>
                    <a:pt x="337830" y="141364"/>
                    <a:pt x="349045" y="136490"/>
                    <a:pt x="362967" y="132532"/>
                  </a:cubicBezTo>
                  <a:cubicBezTo>
                    <a:pt x="389022" y="125051"/>
                    <a:pt x="423246" y="120949"/>
                    <a:pt x="459356" y="120949"/>
                  </a:cubicBezTo>
                  <a:close/>
                  <a:moveTo>
                    <a:pt x="41901" y="100196"/>
                  </a:moveTo>
                  <a:lnTo>
                    <a:pt x="41901" y="113180"/>
                  </a:lnTo>
                  <a:cubicBezTo>
                    <a:pt x="43157" y="114097"/>
                    <a:pt x="45187" y="115351"/>
                    <a:pt x="48184" y="116799"/>
                  </a:cubicBezTo>
                  <a:cubicBezTo>
                    <a:pt x="53403" y="119261"/>
                    <a:pt x="61619" y="122301"/>
                    <a:pt x="73701" y="125052"/>
                  </a:cubicBezTo>
                  <a:cubicBezTo>
                    <a:pt x="94772" y="129927"/>
                    <a:pt x="121546" y="132582"/>
                    <a:pt x="149094" y="132582"/>
                  </a:cubicBezTo>
                  <a:cubicBezTo>
                    <a:pt x="176593" y="132582"/>
                    <a:pt x="203367" y="129879"/>
                    <a:pt x="224486" y="125052"/>
                  </a:cubicBezTo>
                  <a:cubicBezTo>
                    <a:pt x="236520" y="122301"/>
                    <a:pt x="244736" y="119261"/>
                    <a:pt x="249955" y="116799"/>
                  </a:cubicBezTo>
                  <a:cubicBezTo>
                    <a:pt x="252952" y="115351"/>
                    <a:pt x="255030" y="114097"/>
                    <a:pt x="256238" y="113180"/>
                  </a:cubicBezTo>
                  <a:lnTo>
                    <a:pt x="256238" y="100196"/>
                  </a:lnTo>
                  <a:cubicBezTo>
                    <a:pt x="252855" y="101403"/>
                    <a:pt x="249279" y="102561"/>
                    <a:pt x="245461" y="103671"/>
                  </a:cubicBezTo>
                  <a:cubicBezTo>
                    <a:pt x="219412" y="111104"/>
                    <a:pt x="185195" y="115207"/>
                    <a:pt x="149094" y="115207"/>
                  </a:cubicBezTo>
                  <a:cubicBezTo>
                    <a:pt x="112944" y="115207"/>
                    <a:pt x="78727" y="111104"/>
                    <a:pt x="52678" y="103671"/>
                  </a:cubicBezTo>
                  <a:cubicBezTo>
                    <a:pt x="48909" y="102561"/>
                    <a:pt x="45284" y="101403"/>
                    <a:pt x="41901" y="100196"/>
                  </a:cubicBezTo>
                  <a:close/>
                  <a:moveTo>
                    <a:pt x="149094" y="41845"/>
                  </a:moveTo>
                  <a:cubicBezTo>
                    <a:pt x="121595" y="41845"/>
                    <a:pt x="94772" y="44500"/>
                    <a:pt x="73701" y="49326"/>
                  </a:cubicBezTo>
                  <a:cubicBezTo>
                    <a:pt x="63310" y="51739"/>
                    <a:pt x="55820" y="54297"/>
                    <a:pt x="50552" y="56517"/>
                  </a:cubicBezTo>
                  <a:cubicBezTo>
                    <a:pt x="49730" y="56903"/>
                    <a:pt x="48909" y="57241"/>
                    <a:pt x="48184" y="57627"/>
                  </a:cubicBezTo>
                  <a:cubicBezTo>
                    <a:pt x="53403" y="60089"/>
                    <a:pt x="61619" y="63081"/>
                    <a:pt x="73701" y="65881"/>
                  </a:cubicBezTo>
                  <a:cubicBezTo>
                    <a:pt x="94772" y="70707"/>
                    <a:pt x="121546" y="73410"/>
                    <a:pt x="149094" y="73410"/>
                  </a:cubicBezTo>
                  <a:cubicBezTo>
                    <a:pt x="176593" y="73410"/>
                    <a:pt x="203367" y="70707"/>
                    <a:pt x="224486" y="65881"/>
                  </a:cubicBezTo>
                  <a:cubicBezTo>
                    <a:pt x="236520" y="63081"/>
                    <a:pt x="244736" y="60089"/>
                    <a:pt x="249955" y="57627"/>
                  </a:cubicBezTo>
                  <a:cubicBezTo>
                    <a:pt x="249230" y="57241"/>
                    <a:pt x="248409" y="56903"/>
                    <a:pt x="247587" y="56517"/>
                  </a:cubicBezTo>
                  <a:cubicBezTo>
                    <a:pt x="242368" y="54297"/>
                    <a:pt x="234829" y="51739"/>
                    <a:pt x="224486" y="49326"/>
                  </a:cubicBezTo>
                  <a:cubicBezTo>
                    <a:pt x="203367" y="44500"/>
                    <a:pt x="176593" y="41845"/>
                    <a:pt x="149094" y="41845"/>
                  </a:cubicBezTo>
                  <a:close/>
                  <a:moveTo>
                    <a:pt x="149094" y="0"/>
                  </a:moveTo>
                  <a:cubicBezTo>
                    <a:pt x="185195" y="0"/>
                    <a:pt x="219412" y="4103"/>
                    <a:pt x="245461" y="11535"/>
                  </a:cubicBezTo>
                  <a:cubicBezTo>
                    <a:pt x="259331" y="15541"/>
                    <a:pt x="270592" y="20416"/>
                    <a:pt x="278904" y="26014"/>
                  </a:cubicBezTo>
                  <a:cubicBezTo>
                    <a:pt x="294128" y="36343"/>
                    <a:pt x="297849" y="48119"/>
                    <a:pt x="298139" y="56517"/>
                  </a:cubicBezTo>
                  <a:lnTo>
                    <a:pt x="298139" y="57627"/>
                  </a:lnTo>
                  <a:lnTo>
                    <a:pt x="298139" y="116799"/>
                  </a:lnTo>
                  <a:lnTo>
                    <a:pt x="298139" y="175971"/>
                  </a:lnTo>
                  <a:lnTo>
                    <a:pt x="298139" y="235143"/>
                  </a:lnTo>
                  <a:lnTo>
                    <a:pt x="298139" y="293687"/>
                  </a:lnTo>
                  <a:lnTo>
                    <a:pt x="298139" y="352232"/>
                  </a:lnTo>
                  <a:lnTo>
                    <a:pt x="298139" y="412659"/>
                  </a:lnTo>
                  <a:lnTo>
                    <a:pt x="298139" y="475112"/>
                  </a:lnTo>
                  <a:cubicBezTo>
                    <a:pt x="298139" y="483655"/>
                    <a:pt x="294804" y="496011"/>
                    <a:pt x="278759" y="506677"/>
                  </a:cubicBezTo>
                  <a:cubicBezTo>
                    <a:pt x="270495" y="512228"/>
                    <a:pt x="259235" y="517006"/>
                    <a:pt x="245316" y="520915"/>
                  </a:cubicBezTo>
                  <a:cubicBezTo>
                    <a:pt x="219460" y="528106"/>
                    <a:pt x="185292" y="532064"/>
                    <a:pt x="149094" y="532064"/>
                  </a:cubicBezTo>
                  <a:cubicBezTo>
                    <a:pt x="112847" y="532064"/>
                    <a:pt x="78679" y="528106"/>
                    <a:pt x="52823" y="520915"/>
                  </a:cubicBezTo>
                  <a:cubicBezTo>
                    <a:pt x="38905" y="517006"/>
                    <a:pt x="27644" y="512228"/>
                    <a:pt x="19380" y="506677"/>
                  </a:cubicBezTo>
                  <a:cubicBezTo>
                    <a:pt x="3383" y="496011"/>
                    <a:pt x="0" y="483655"/>
                    <a:pt x="0" y="475112"/>
                  </a:cubicBezTo>
                  <a:lnTo>
                    <a:pt x="0" y="412659"/>
                  </a:lnTo>
                  <a:lnTo>
                    <a:pt x="0" y="352232"/>
                  </a:lnTo>
                  <a:lnTo>
                    <a:pt x="0" y="293687"/>
                  </a:lnTo>
                  <a:lnTo>
                    <a:pt x="0" y="235143"/>
                  </a:lnTo>
                  <a:lnTo>
                    <a:pt x="0" y="175971"/>
                  </a:lnTo>
                  <a:lnTo>
                    <a:pt x="0" y="116799"/>
                  </a:lnTo>
                  <a:lnTo>
                    <a:pt x="0" y="57627"/>
                  </a:lnTo>
                  <a:lnTo>
                    <a:pt x="0" y="56517"/>
                  </a:lnTo>
                  <a:cubicBezTo>
                    <a:pt x="290" y="48119"/>
                    <a:pt x="4011" y="36343"/>
                    <a:pt x="19235" y="26014"/>
                  </a:cubicBezTo>
                  <a:cubicBezTo>
                    <a:pt x="27547" y="20416"/>
                    <a:pt x="38808" y="15541"/>
                    <a:pt x="52678" y="11535"/>
                  </a:cubicBezTo>
                  <a:cubicBezTo>
                    <a:pt x="78727" y="4103"/>
                    <a:pt x="112944" y="0"/>
                    <a:pt x="149094" y="0"/>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46" name="矩形 45"/>
            <p:cNvSpPr/>
            <p:nvPr/>
          </p:nvSpPr>
          <p:spPr>
            <a:xfrm>
              <a:off x="8432" y="4582"/>
              <a:ext cx="2449" cy="1035"/>
            </a:xfrm>
            <a:prstGeom prst="rect">
              <a:avLst/>
            </a:prstGeom>
          </p:spPr>
          <p:txBody>
            <a:bodyPr wrap="square">
              <a:spAutoFit/>
            </a:bodyPr>
            <a:lstStyle/>
            <a:p>
              <a:r>
                <a:rPr lang="en-US" altLang="zh-CN" sz="4800" b="1" dirty="0">
                  <a:solidFill>
                    <a:srgbClr val="E6E6E6"/>
                  </a:solidFill>
                  <a:cs typeface="+mn-ea"/>
                  <a:sym typeface="+mn-lt"/>
                </a:rPr>
                <a:t>PLAN</a:t>
              </a:r>
              <a:endParaRPr lang="en-US" altLang="zh-CN" sz="4800" b="1" dirty="0">
                <a:solidFill>
                  <a:srgbClr val="E6E6E6"/>
                </a:solidFill>
                <a:cs typeface="+mn-ea"/>
                <a:sym typeface="+mn-lt"/>
              </a:endParaRPr>
            </a:p>
          </p:txBody>
        </p:sp>
      </p:grpSp>
      <p:grpSp>
        <p:nvGrpSpPr>
          <p:cNvPr id="58" name="组合 57"/>
          <p:cNvGrpSpPr/>
          <p:nvPr/>
        </p:nvGrpSpPr>
        <p:grpSpPr>
          <a:xfrm>
            <a:off x="8636635" y="3739515"/>
            <a:ext cx="2169160" cy="711835"/>
            <a:chOff x="2408" y="3190"/>
            <a:chExt cx="3120" cy="1121"/>
          </a:xfrm>
        </p:grpSpPr>
        <p:sp>
          <p:nvSpPr>
            <p:cNvPr id="5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tx1">
                      <a:lumMod val="75000"/>
                      <a:lumOff val="25000"/>
                    </a:schemeClr>
                  </a:solidFill>
                  <a:cs typeface="+mn-ea"/>
                  <a:sym typeface="+mn-lt"/>
                </a:rPr>
                <a:t>标题文本预设</a:t>
              </a:r>
              <a:endParaRPr lang="zh-CN" altLang="en-US" b="1" kern="900" dirty="0">
                <a:solidFill>
                  <a:schemeClr val="tx1">
                    <a:lumMod val="75000"/>
                    <a:lumOff val="25000"/>
                  </a:schemeClr>
                </a:solidFill>
                <a:cs typeface="+mn-ea"/>
                <a:sym typeface="+mn-lt"/>
              </a:endParaRPr>
            </a:p>
          </p:txBody>
        </p:sp>
        <p:sp>
          <p:nvSpPr>
            <p:cNvPr id="6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tx1">
                      <a:lumMod val="75000"/>
                      <a:lumOff val="25000"/>
                    </a:schemeClr>
                  </a:solidFill>
                  <a:cs typeface="+mn-ea"/>
                  <a:sym typeface="+mn-lt"/>
                </a:rPr>
                <a:t>此部分内容作为文字排版占位显示</a:t>
              </a:r>
              <a:br>
                <a:rPr lang="zh-CN" altLang="en-US" sz="1000">
                  <a:solidFill>
                    <a:schemeClr val="tx1">
                      <a:lumMod val="75000"/>
                      <a:lumOff val="25000"/>
                    </a:schemeClr>
                  </a:solidFill>
                  <a:cs typeface="+mn-ea"/>
                  <a:sym typeface="+mn-lt"/>
                </a:rPr>
              </a:br>
              <a:r>
                <a:rPr lang="zh-CN" altLang="en-US" sz="1000">
                  <a:solidFill>
                    <a:schemeClr val="tx1">
                      <a:lumMod val="75000"/>
                      <a:lumOff val="25000"/>
                    </a:schemeClr>
                  </a:solidFill>
                  <a:cs typeface="+mn-ea"/>
                  <a:sym typeface="+mn-lt"/>
                </a:rPr>
                <a:t>（建议使用主题字体）</a:t>
              </a:r>
              <a:endParaRPr lang="zh-CN" altLang="en-US" sz="1000">
                <a:solidFill>
                  <a:schemeClr val="tx1">
                    <a:lumMod val="75000"/>
                    <a:lumOff val="2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checkerboard(across)">
                                      <p:cBhvr>
                                        <p:cTn id="11" dur="500"/>
                                        <p:tgtEl>
                                          <p:spTgt spid="33"/>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checkerboard(across)">
                                      <p:cBhvr>
                                        <p:cTn id="15" dur="500"/>
                                        <p:tgtEl>
                                          <p:spTgt spid="31"/>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checkerboard(across)">
                                      <p:cBhvr>
                                        <p:cTn id="19" dur="500"/>
                                        <p:tgtEl>
                                          <p:spTgt spid="38"/>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checkerboard(across)">
                                      <p:cBhvr>
                                        <p:cTn id="2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项目计划介绍</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03</a:t>
            </a:r>
            <a:endParaRPr lang="en-US" altLang="zh-CN" sz="2000" dirty="0" smtClean="0">
              <a:solidFill>
                <a:schemeClr val="tx1">
                  <a:lumMod val="75000"/>
                  <a:lumOff val="25000"/>
                </a:schemeClr>
              </a:solidFill>
              <a:cs typeface="+mn-ea"/>
              <a:sym typeface="+mn-lt"/>
            </a:endParaRPr>
          </a:p>
        </p:txBody>
      </p:sp>
      <p:graphicFrame>
        <p:nvGraphicFramePr>
          <p:cNvPr id="2" name="1"/>
          <p:cNvGraphicFramePr/>
          <p:nvPr/>
        </p:nvGraphicFramePr>
        <p:xfrm>
          <a:off x="1666875" y="2768332"/>
          <a:ext cx="4207937" cy="2622551"/>
        </p:xfrm>
        <a:graphic>
          <a:graphicData uri="http://schemas.openxmlformats.org/drawingml/2006/chart">
            <c:chart xmlns:c="http://schemas.openxmlformats.org/drawingml/2006/chart" xmlns:r="http://schemas.openxmlformats.org/officeDocument/2006/relationships" r:id="rId1"/>
          </a:graphicData>
        </a:graphic>
      </p:graphicFrame>
      <p:sp>
        <p:nvSpPr>
          <p:cNvPr id="7" name="1"/>
          <p:cNvSpPr/>
          <p:nvPr/>
        </p:nvSpPr>
        <p:spPr>
          <a:xfrm>
            <a:off x="6586331" y="4515852"/>
            <a:ext cx="952500" cy="952501"/>
          </a:xfrm>
          <a:prstGeom prst="ellipse">
            <a:avLst/>
          </a:prstGeom>
          <a:blipFill>
            <a:blip r:embed="rId2"/>
          </a:blip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cs typeface="+mn-ea"/>
              <a:sym typeface="+mn-lt"/>
            </a:endParaRPr>
          </a:p>
        </p:txBody>
      </p:sp>
      <p:sp>
        <p:nvSpPr>
          <p:cNvPr id="12" name="1"/>
          <p:cNvSpPr txBox="1"/>
          <p:nvPr/>
        </p:nvSpPr>
        <p:spPr>
          <a:xfrm>
            <a:off x="2178538" y="2106636"/>
            <a:ext cx="1605280" cy="521970"/>
          </a:xfrm>
          <a:prstGeom prst="rect">
            <a:avLst/>
          </a:prstGeom>
          <a:noFill/>
        </p:spPr>
        <p:txBody>
          <a:bodyPr wrap="none" rtlCol="0">
            <a:spAutoFit/>
          </a:bodyPr>
          <a:lstStyle/>
          <a:p>
            <a:pPr algn="l"/>
            <a:r>
              <a:rPr lang="zh-CN" altLang="en-US" sz="2800" dirty="0">
                <a:solidFill>
                  <a:srgbClr val="000000">
                    <a:lumMod val="75000"/>
                    <a:lumOff val="25000"/>
                  </a:srgbClr>
                </a:solidFill>
                <a:cs typeface="+mn-ea"/>
                <a:sym typeface="+mn-lt"/>
              </a:rPr>
              <a:t>项目介绍</a:t>
            </a:r>
            <a:endParaRPr lang="zh-CN" altLang="en-US" sz="2800" dirty="0">
              <a:solidFill>
                <a:srgbClr val="000000">
                  <a:lumMod val="75000"/>
                  <a:lumOff val="25000"/>
                </a:srgbClr>
              </a:solidFill>
              <a:cs typeface="+mn-ea"/>
              <a:sym typeface="+mn-lt"/>
            </a:endParaRPr>
          </a:p>
        </p:txBody>
      </p:sp>
      <p:sp>
        <p:nvSpPr>
          <p:cNvPr id="3" name="1"/>
          <p:cNvSpPr txBox="1"/>
          <p:nvPr/>
        </p:nvSpPr>
        <p:spPr>
          <a:xfrm>
            <a:off x="2178538" y="1700668"/>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0" i="0" u="none" strike="noStrike" cap="none">
                <a:solidFill>
                  <a:srgbClr val="FFFFFF">
                    <a:lumMod val="50000"/>
                  </a:srgbClr>
                </a:solidFill>
                <a:cs typeface="+mn-ea"/>
                <a:sym typeface="+mn-lt"/>
              </a:rPr>
              <a:t>YOUR TITLE HERE</a:t>
            </a:r>
            <a:endParaRPr lang="en-US" sz="2000" b="0" i="0" u="none" strike="noStrike" cap="none">
              <a:solidFill>
                <a:srgbClr val="FFFFFF">
                  <a:lumMod val="50000"/>
                </a:srgbClr>
              </a:solidFill>
              <a:cs typeface="+mn-ea"/>
              <a:sym typeface="+mn-lt"/>
            </a:endParaRPr>
          </a:p>
        </p:txBody>
      </p:sp>
      <p:sp>
        <p:nvSpPr>
          <p:cNvPr id="15" name="1"/>
          <p:cNvSpPr/>
          <p:nvPr/>
        </p:nvSpPr>
        <p:spPr bwMode="auto">
          <a:xfrm>
            <a:off x="6839400" y="4825484"/>
            <a:ext cx="445626" cy="334184"/>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gradFill>
            <a:gsLst>
              <a:gs pos="0">
                <a:schemeClr val="tx1">
                  <a:lumMod val="85000"/>
                  <a:lumOff val="15000"/>
                </a:schemeClr>
              </a:gs>
              <a:gs pos="100000">
                <a:schemeClr val="bg1">
                  <a:lumMod val="50000"/>
                </a:schemeClr>
              </a:gs>
            </a:gsLst>
            <a:lin ang="0" scaled="0"/>
          </a:gradFill>
          <a:ln w="0">
            <a:noFill/>
            <a:prstDash val="solid"/>
            <a:round/>
          </a:ln>
        </p:spPr>
        <p:txBody>
          <a:bodyPr vert="horz" wrap="square" lIns="91440" tIns="45720" rIns="91440" bIns="45720" numCol="1" anchor="t" anchorCtr="0" compatLnSpc="1"/>
          <a:lstStyle/>
          <a:p>
            <a:pPr algn="r"/>
            <a:endParaRPr lang="en-US">
              <a:solidFill>
                <a:srgbClr val="000000">
                  <a:lumMod val="65000"/>
                  <a:lumOff val="35000"/>
                </a:srgbClr>
              </a:solidFill>
              <a:cs typeface="+mn-ea"/>
              <a:sym typeface="+mn-lt"/>
            </a:endParaRPr>
          </a:p>
        </p:txBody>
      </p:sp>
      <p:sp>
        <p:nvSpPr>
          <p:cNvPr id="16" name="1"/>
          <p:cNvSpPr/>
          <p:nvPr/>
        </p:nvSpPr>
        <p:spPr>
          <a:xfrm>
            <a:off x="7786185" y="4813419"/>
            <a:ext cx="3040841" cy="577779"/>
          </a:xfrm>
          <a:prstGeom prst="rect">
            <a:avLst/>
          </a:prstGeom>
        </p:spPr>
        <p:txBody>
          <a:bodyPr wrap="square" lIns="91433" tIns="45716" rIns="91433" bIns="45716">
            <a:spAutoFit/>
          </a:bodyPr>
          <a:lstStyle/>
          <a:p>
            <a:pPr lvl="0" algn="l">
              <a:lnSpc>
                <a:spcPts val="2000"/>
              </a:lnSpc>
              <a:defRPr/>
            </a:pPr>
            <a:r>
              <a:rPr lang="zh-CN" altLang="en-US" sz="1200" dirty="0">
                <a:solidFill>
                  <a:srgbClr val="FFFFFF">
                    <a:lumMod val="50000"/>
                  </a:srgbClr>
                </a:solidFill>
                <a:cs typeface="+mn-ea"/>
                <a:sym typeface="+mn-lt"/>
              </a:rPr>
              <a:t>请在此处添加具体内容，文字尽量言简意赅，简单说明即可，不必过于繁琐。</a:t>
            </a:r>
            <a:endParaRPr lang="zh-CN" altLang="en-US" sz="1200" dirty="0">
              <a:solidFill>
                <a:srgbClr val="FFFFFF">
                  <a:lumMod val="50000"/>
                </a:srgbClr>
              </a:solidFill>
              <a:cs typeface="+mn-ea"/>
              <a:sym typeface="+mn-lt"/>
            </a:endParaRPr>
          </a:p>
        </p:txBody>
      </p:sp>
      <p:sp>
        <p:nvSpPr>
          <p:cNvPr id="17" name="1"/>
          <p:cNvSpPr/>
          <p:nvPr/>
        </p:nvSpPr>
        <p:spPr>
          <a:xfrm>
            <a:off x="7786185" y="4463204"/>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rgbClr val="000000">
                    <a:lumMod val="75000"/>
                    <a:lumOff val="25000"/>
                  </a:srgbClr>
                </a:solidFill>
                <a:effectLst/>
                <a:uLnTx/>
                <a:uFillTx/>
                <a:cs typeface="+mn-ea"/>
                <a:sym typeface="+mn-lt"/>
              </a:rPr>
              <a:t>添加标题</a:t>
            </a:r>
            <a:endParaRPr kumimoji="0" lang="zh-CN" altLang="en-US" sz="1860" b="1" i="0" u="none" strike="noStrike" kern="1200" cap="none" spc="0" normalizeH="0" baseline="0" noProof="0" dirty="0">
              <a:ln>
                <a:noFill/>
              </a:ln>
              <a:solidFill>
                <a:srgbClr val="000000">
                  <a:lumMod val="75000"/>
                  <a:lumOff val="25000"/>
                </a:srgbClr>
              </a:solidFill>
              <a:effectLst/>
              <a:uLnTx/>
              <a:uFillTx/>
              <a:cs typeface="+mn-ea"/>
              <a:sym typeface="+mn-lt"/>
            </a:endParaRPr>
          </a:p>
        </p:txBody>
      </p:sp>
      <p:sp>
        <p:nvSpPr>
          <p:cNvPr id="8" name="椭圆 7"/>
          <p:cNvSpPr/>
          <p:nvPr/>
        </p:nvSpPr>
        <p:spPr>
          <a:xfrm>
            <a:off x="1566545" y="2150110"/>
            <a:ext cx="442595" cy="4349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 Placeholder 3"/>
          <p:cNvSpPr txBox="1"/>
          <p:nvPr/>
        </p:nvSpPr>
        <p:spPr>
          <a:xfrm>
            <a:off x="7538085" y="2311400"/>
            <a:ext cx="2785110" cy="1895475"/>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4800"/>
              </a:lnSpc>
              <a:spcBef>
                <a:spcPts val="600"/>
              </a:spcBef>
            </a:pPr>
            <a:r>
              <a:rPr lang="id-ID" sz="6000" dirty="0">
                <a:solidFill>
                  <a:schemeClr val="tx1">
                    <a:lumMod val="50000"/>
                    <a:lumOff val="50000"/>
                  </a:schemeClr>
                </a:solidFill>
                <a:cs typeface="+mn-ea"/>
                <a:sym typeface="+mn-lt"/>
              </a:rPr>
              <a:t>KEY WORD</a:t>
            </a:r>
            <a:endParaRPr lang="id-ID" sz="6000" dirty="0">
              <a:solidFill>
                <a:schemeClr val="tx1">
                  <a:lumMod val="50000"/>
                  <a:lumOff val="50000"/>
                </a:schemeClr>
              </a:solidFill>
              <a:cs typeface="+mn-ea"/>
              <a:sym typeface="+mn-lt"/>
            </a:endParaRPr>
          </a:p>
        </p:txBody>
      </p:sp>
      <p:sp>
        <p:nvSpPr>
          <p:cNvPr id="10" name="矩形 9"/>
          <p:cNvSpPr/>
          <p:nvPr/>
        </p:nvSpPr>
        <p:spPr>
          <a:xfrm>
            <a:off x="6807835" y="1786255"/>
            <a:ext cx="4246245" cy="2501265"/>
          </a:xfrm>
          <a:prstGeom prst="rect">
            <a:avLst/>
          </a:prstGeom>
          <a:noFill/>
          <a:ln w="41275">
            <a:solidFill>
              <a:srgbClr val="E5CC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childTnLst>
                          </p:cTn>
                        </p:par>
                        <p:par>
                          <p:cTn id="17" fill="hold">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linds(horizontal)">
                                      <p:cBhvr>
                                        <p:cTn id="23" dur="500"/>
                                        <p:tgtEl>
                                          <p:spTgt spid="1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blinds(horizontal)">
                                      <p:cBhvr>
                                        <p:cTn id="26" dur="500"/>
                                        <p:tgtEl>
                                          <p:spTgt spid="1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blinds(horizontal)">
                                      <p:cBhvr>
                                        <p:cTn id="29" dur="500"/>
                                        <p:tgtEl>
                                          <p:spTgt spid="1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linds(horizontal)">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3" grpId="0"/>
      <p:bldP spid="15" grpId="0" animBg="1"/>
      <p:bldP spid="16" grpId="0"/>
      <p:bldP spid="17" grpId="0"/>
      <p:bldP spid="8" grpId="0" animBg="1"/>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73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1724025" y="-59817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83640" y="-1059180"/>
            <a:ext cx="9420225" cy="9337040"/>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3" name="矩形 12"/>
          <p:cNvSpPr/>
          <p:nvPr/>
        </p:nvSpPr>
        <p:spPr>
          <a:xfrm>
            <a:off x="2993390" y="3049905"/>
            <a:ext cx="5848985" cy="922020"/>
          </a:xfrm>
          <a:prstGeom prst="rect">
            <a:avLst/>
          </a:prstGeom>
        </p:spPr>
        <p:txBody>
          <a:bodyPr wrap="square">
            <a:spAutoFit/>
          </a:bodyPr>
          <a:lstStyle/>
          <a:p>
            <a:pPr algn="dist"/>
            <a:r>
              <a:rPr lang="zh-CN" altLang="en-US" sz="5400" smtClean="0">
                <a:solidFill>
                  <a:schemeClr val="bg2"/>
                </a:solidFill>
                <a:cs typeface="+mn-ea"/>
                <a:sym typeface="+mn-lt"/>
              </a:rPr>
              <a:t>投资汇报分析</a:t>
            </a:r>
            <a:endParaRPr lang="zh-CN" altLang="en-US" sz="5400" dirty="0" smtClean="0">
              <a:solidFill>
                <a:schemeClr val="bg2"/>
              </a:solidFill>
              <a:cs typeface="+mn-ea"/>
              <a:sym typeface="+mn-lt"/>
            </a:endParaRPr>
          </a:p>
        </p:txBody>
      </p:sp>
      <p:sp>
        <p:nvSpPr>
          <p:cNvPr id="15" name="椭圆 14"/>
          <p:cNvSpPr/>
          <p:nvPr/>
        </p:nvSpPr>
        <p:spPr>
          <a:xfrm>
            <a:off x="5523865" y="1595755"/>
            <a:ext cx="1105535" cy="110553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smtClean="0">
                <a:solidFill>
                  <a:schemeClr val="bg2"/>
                </a:solidFill>
                <a:cs typeface="+mn-ea"/>
                <a:sym typeface="+mn-lt"/>
              </a:rPr>
              <a:t>04</a:t>
            </a:r>
            <a:endParaRPr lang="en-US" altLang="zh-CN" sz="3600" smtClean="0">
              <a:solidFill>
                <a:schemeClr val="bg2"/>
              </a:solidFill>
              <a:cs typeface="+mn-ea"/>
              <a:sym typeface="+mn-lt"/>
            </a:endParaRPr>
          </a:p>
        </p:txBody>
      </p:sp>
      <p:sp>
        <p:nvSpPr>
          <p:cNvPr id="2" name="椭圆 1"/>
          <p:cNvSpPr/>
          <p:nvPr/>
        </p:nvSpPr>
        <p:spPr>
          <a:xfrm>
            <a:off x="8193405" y="110490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461135" y="4881880"/>
            <a:ext cx="3278505" cy="3226435"/>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2000"/>
                                        <p:tgtEl>
                                          <p:spTgt spid="10"/>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strVal val="#ppt_w*0.70"/>
                                          </p:val>
                                        </p:tav>
                                        <p:tav tm="100000">
                                          <p:val>
                                            <p:strVal val="#ppt_w"/>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animEffect transition="in" filter="fade">
                                      <p:cBhvr>
                                        <p:cTn id="16" dur="1000"/>
                                        <p:tgtEl>
                                          <p:spTgt spid="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strVal val="#ppt_w*0.7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Effect transition="in" filter="fade">
                                      <p:cBhvr>
                                        <p:cTn id="21" dur="1000"/>
                                        <p:tgtEl>
                                          <p:spTgt spid="15"/>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strVal val="#ppt_w*0.7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animEffect transition="in" filter="fad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P spid="13" grpId="0"/>
      <p:bldP spid="15" grpId="0" bldLvl="0" animBg="1"/>
      <p:bldP spid="2" grpId="0" bldLvl="0" animBg="1"/>
      <p:bldP spid="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投资汇报分析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04</a:t>
            </a:r>
            <a:endParaRPr lang="en-US" altLang="zh-CN" sz="2000" dirty="0" smtClean="0">
              <a:solidFill>
                <a:schemeClr val="tx1">
                  <a:lumMod val="75000"/>
                  <a:lumOff val="25000"/>
                </a:schemeClr>
              </a:solidFill>
              <a:cs typeface="+mn-ea"/>
              <a:sym typeface="+mn-lt"/>
            </a:endParaRPr>
          </a:p>
        </p:txBody>
      </p:sp>
      <p:sp>
        <p:nvSpPr>
          <p:cNvPr id="3" name="文本框 2"/>
          <p:cNvSpPr txBox="1"/>
          <p:nvPr/>
        </p:nvSpPr>
        <p:spPr>
          <a:xfrm>
            <a:off x="3630418" y="2222847"/>
            <a:ext cx="5314275" cy="333553"/>
          </a:xfrm>
          <a:prstGeom prst="rect">
            <a:avLst/>
          </a:prstGeom>
          <a:noFill/>
        </p:spPr>
        <p:txBody>
          <a:bodyPr wrap="none" rtlCol="0">
            <a:spAutoFit/>
          </a:bodyPr>
          <a:lstStyle/>
          <a:p>
            <a:pPr algn="ctr">
              <a:lnSpc>
                <a:spcPts val="2000"/>
              </a:lnSpc>
            </a:pPr>
            <a:r>
              <a:rPr lang="zh-CN" altLang="en-US" sz="1600" dirty="0">
                <a:solidFill>
                  <a:schemeClr val="tx1">
                    <a:lumMod val="85000"/>
                    <a:lumOff val="15000"/>
                  </a:schemeClr>
                </a:solidFill>
                <a:cs typeface="+mn-ea"/>
                <a:sym typeface="+mn-lt"/>
              </a:rPr>
              <a:t>如果文字过多，您可右键修改“段落”调节合适的行间距</a:t>
            </a:r>
            <a:endParaRPr lang="zh-CN" altLang="en-US" sz="1600" dirty="0">
              <a:solidFill>
                <a:schemeClr val="tx1">
                  <a:lumMod val="85000"/>
                  <a:lumOff val="15000"/>
                </a:schemeClr>
              </a:solidFill>
              <a:cs typeface="+mn-ea"/>
              <a:sym typeface="+mn-lt"/>
            </a:endParaRPr>
          </a:p>
        </p:txBody>
      </p:sp>
      <p:sp>
        <p:nvSpPr>
          <p:cNvPr id="2" name="矩形 1"/>
          <p:cNvSpPr/>
          <p:nvPr/>
        </p:nvSpPr>
        <p:spPr>
          <a:xfrm>
            <a:off x="4779827" y="2889887"/>
            <a:ext cx="2975428" cy="2975428"/>
          </a:xfrm>
          <a:prstGeom prst="rect">
            <a:avLst/>
          </a:prstGeom>
          <a:solidFill>
            <a:srgbClr val="D8B2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5228496" y="4673940"/>
            <a:ext cx="2078091" cy="605294"/>
          </a:xfrm>
          <a:prstGeom prst="rect">
            <a:avLst/>
          </a:prstGeom>
          <a:noFill/>
        </p:spPr>
        <p:txBody>
          <a:bodyPr wrap="square" rtlCol="0">
            <a:spAutoFit/>
          </a:bodyPr>
          <a:lstStyle/>
          <a:p>
            <a:pPr algn="ctr">
              <a:lnSpc>
                <a:spcPts val="2000"/>
              </a:lnSpc>
            </a:pPr>
            <a:r>
              <a:rPr lang="zh-CN" altLang="en-US" sz="1600" dirty="0">
                <a:solidFill>
                  <a:schemeClr val="bg1"/>
                </a:solidFill>
                <a:cs typeface="+mn-ea"/>
                <a:sym typeface="+mn-lt"/>
              </a:rPr>
              <a:t>正文内容，本段适应大段文字章节</a:t>
            </a:r>
            <a:endParaRPr lang="zh-CN" altLang="en-US" sz="1600" dirty="0">
              <a:solidFill>
                <a:schemeClr val="bg1"/>
              </a:solidFill>
              <a:cs typeface="+mn-ea"/>
              <a:sym typeface="+mn-lt"/>
            </a:endParaRPr>
          </a:p>
        </p:txBody>
      </p:sp>
      <p:sp>
        <p:nvSpPr>
          <p:cNvPr id="8" name="矩形 7"/>
          <p:cNvSpPr/>
          <p:nvPr/>
        </p:nvSpPr>
        <p:spPr>
          <a:xfrm>
            <a:off x="7994741" y="2889887"/>
            <a:ext cx="2975428" cy="297542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8443410" y="4673940"/>
            <a:ext cx="2078091" cy="605294"/>
          </a:xfrm>
          <a:prstGeom prst="rect">
            <a:avLst/>
          </a:prstGeom>
          <a:noFill/>
        </p:spPr>
        <p:txBody>
          <a:bodyPr wrap="square" rtlCol="0">
            <a:spAutoFit/>
          </a:bodyPr>
          <a:lstStyle/>
          <a:p>
            <a:pPr algn="ctr">
              <a:lnSpc>
                <a:spcPts val="2000"/>
              </a:lnSpc>
            </a:pPr>
            <a:r>
              <a:rPr lang="zh-CN" altLang="en-US" sz="1600" dirty="0">
                <a:solidFill>
                  <a:schemeClr val="bg1"/>
                </a:solidFill>
                <a:cs typeface="+mn-ea"/>
                <a:sym typeface="+mn-lt"/>
              </a:rPr>
              <a:t>正文内容，本段适应大段文字章节</a:t>
            </a:r>
            <a:endParaRPr lang="zh-CN" altLang="en-US" sz="1600" dirty="0">
              <a:solidFill>
                <a:schemeClr val="bg1"/>
              </a:solidFill>
              <a:cs typeface="+mn-ea"/>
              <a:sym typeface="+mn-lt"/>
            </a:endParaRPr>
          </a:p>
        </p:txBody>
      </p:sp>
      <p:sp>
        <p:nvSpPr>
          <p:cNvPr id="12" name="矩形 11"/>
          <p:cNvSpPr/>
          <p:nvPr/>
        </p:nvSpPr>
        <p:spPr>
          <a:xfrm>
            <a:off x="1564913" y="2889887"/>
            <a:ext cx="2975428" cy="297542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2013582" y="4673940"/>
            <a:ext cx="2078091" cy="605294"/>
          </a:xfrm>
          <a:prstGeom prst="rect">
            <a:avLst/>
          </a:prstGeom>
          <a:noFill/>
        </p:spPr>
        <p:txBody>
          <a:bodyPr wrap="square" rtlCol="0">
            <a:spAutoFit/>
          </a:bodyPr>
          <a:lstStyle/>
          <a:p>
            <a:pPr algn="ctr">
              <a:lnSpc>
                <a:spcPts val="2000"/>
              </a:lnSpc>
            </a:pPr>
            <a:r>
              <a:rPr lang="zh-CN" altLang="en-US" sz="1600" dirty="0">
                <a:solidFill>
                  <a:schemeClr val="bg1"/>
                </a:solidFill>
                <a:cs typeface="+mn-ea"/>
                <a:sym typeface="+mn-lt"/>
              </a:rPr>
              <a:t>正文内容，本段适应大段文字章节</a:t>
            </a:r>
            <a:endParaRPr lang="zh-CN" altLang="en-US" sz="1600" dirty="0">
              <a:solidFill>
                <a:schemeClr val="bg1"/>
              </a:solidFill>
              <a:cs typeface="+mn-ea"/>
              <a:sym typeface="+mn-lt"/>
            </a:endParaRPr>
          </a:p>
        </p:txBody>
      </p:sp>
      <p:sp>
        <p:nvSpPr>
          <p:cNvPr id="9" name="文本框 8"/>
          <p:cNvSpPr txBox="1"/>
          <p:nvPr/>
        </p:nvSpPr>
        <p:spPr>
          <a:xfrm>
            <a:off x="5559655" y="4171694"/>
            <a:ext cx="1415772" cy="461665"/>
          </a:xfrm>
          <a:prstGeom prst="rect">
            <a:avLst/>
          </a:prstGeom>
          <a:noFill/>
        </p:spPr>
        <p:txBody>
          <a:bodyPr wrap="none" rtlCol="0">
            <a:spAutoFit/>
          </a:bodyPr>
          <a:lstStyle/>
          <a:p>
            <a:pPr algn="ctr"/>
            <a:r>
              <a:rPr lang="zh-CN" altLang="en-US" sz="2400" dirty="0">
                <a:solidFill>
                  <a:schemeClr val="bg1"/>
                </a:solidFill>
                <a:cs typeface="+mn-ea"/>
                <a:sym typeface="+mn-lt"/>
              </a:rPr>
              <a:t>项目名称</a:t>
            </a:r>
            <a:endParaRPr lang="zh-CN" altLang="en-US" sz="2400" dirty="0">
              <a:solidFill>
                <a:schemeClr val="bg1"/>
              </a:solidFill>
              <a:cs typeface="+mn-ea"/>
              <a:sym typeface="+mn-lt"/>
            </a:endParaRPr>
          </a:p>
        </p:txBody>
      </p:sp>
      <p:sp>
        <p:nvSpPr>
          <p:cNvPr id="11" name="文本框 10"/>
          <p:cNvSpPr txBox="1"/>
          <p:nvPr/>
        </p:nvSpPr>
        <p:spPr>
          <a:xfrm>
            <a:off x="8774569" y="4171694"/>
            <a:ext cx="1415772" cy="461665"/>
          </a:xfrm>
          <a:prstGeom prst="rect">
            <a:avLst/>
          </a:prstGeom>
          <a:noFill/>
        </p:spPr>
        <p:txBody>
          <a:bodyPr wrap="none" rtlCol="0">
            <a:spAutoFit/>
          </a:bodyPr>
          <a:lstStyle/>
          <a:p>
            <a:pPr algn="ctr"/>
            <a:r>
              <a:rPr lang="zh-CN" altLang="en-US" sz="2400" dirty="0">
                <a:solidFill>
                  <a:schemeClr val="bg1"/>
                </a:solidFill>
                <a:cs typeface="+mn-ea"/>
                <a:sym typeface="+mn-lt"/>
              </a:rPr>
              <a:t>项目名称</a:t>
            </a:r>
            <a:endParaRPr lang="zh-CN" altLang="en-US" sz="2400" dirty="0">
              <a:solidFill>
                <a:schemeClr val="bg1"/>
              </a:solidFill>
              <a:cs typeface="+mn-ea"/>
              <a:sym typeface="+mn-lt"/>
            </a:endParaRPr>
          </a:p>
        </p:txBody>
      </p:sp>
      <p:sp>
        <p:nvSpPr>
          <p:cNvPr id="15" name="文本框 14"/>
          <p:cNvSpPr txBox="1"/>
          <p:nvPr/>
        </p:nvSpPr>
        <p:spPr>
          <a:xfrm>
            <a:off x="2344741" y="4171694"/>
            <a:ext cx="1415772" cy="461665"/>
          </a:xfrm>
          <a:prstGeom prst="rect">
            <a:avLst/>
          </a:prstGeom>
          <a:noFill/>
        </p:spPr>
        <p:txBody>
          <a:bodyPr wrap="none" rtlCol="0">
            <a:spAutoFit/>
          </a:bodyPr>
          <a:lstStyle/>
          <a:p>
            <a:pPr algn="ctr"/>
            <a:r>
              <a:rPr lang="zh-CN" altLang="en-US" sz="2400" dirty="0">
                <a:solidFill>
                  <a:schemeClr val="bg1"/>
                </a:solidFill>
                <a:cs typeface="+mn-ea"/>
                <a:sym typeface="+mn-lt"/>
              </a:rPr>
              <a:t>项目名称</a:t>
            </a:r>
            <a:endParaRPr lang="zh-CN" altLang="en-US" sz="2400" dirty="0">
              <a:solidFill>
                <a:schemeClr val="bg1"/>
              </a:solidFill>
              <a:cs typeface="+mn-ea"/>
              <a:sym typeface="+mn-lt"/>
            </a:endParaRPr>
          </a:p>
        </p:txBody>
      </p:sp>
      <p:sp>
        <p:nvSpPr>
          <p:cNvPr id="22" name="太阳形 44"/>
          <p:cNvSpPr>
            <a:spLocks noChangeArrowheads="1"/>
          </p:cNvSpPr>
          <p:nvPr/>
        </p:nvSpPr>
        <p:spPr bwMode="auto">
          <a:xfrm>
            <a:off x="9239603" y="3558877"/>
            <a:ext cx="485705" cy="424928"/>
          </a:xfrm>
          <a:custGeom>
            <a:avLst/>
            <a:gdLst>
              <a:gd name="connsiteX0" fmla="*/ 352138 w 608485"/>
              <a:gd name="connsiteY0" fmla="*/ 457876 h 532346"/>
              <a:gd name="connsiteX1" fmla="*/ 352138 w 608485"/>
              <a:gd name="connsiteY1" fmla="*/ 471679 h 532346"/>
              <a:gd name="connsiteX2" fmla="*/ 383994 w 608485"/>
              <a:gd name="connsiteY2" fmla="*/ 483262 h 532346"/>
              <a:gd name="connsiteX3" fmla="*/ 459356 w 608485"/>
              <a:gd name="connsiteY3" fmla="*/ 490502 h 532346"/>
              <a:gd name="connsiteX4" fmla="*/ 534767 w 608485"/>
              <a:gd name="connsiteY4" fmla="*/ 483262 h 532346"/>
              <a:gd name="connsiteX5" fmla="*/ 566574 w 608485"/>
              <a:gd name="connsiteY5" fmla="*/ 471679 h 532346"/>
              <a:gd name="connsiteX6" fmla="*/ 566574 w 608485"/>
              <a:gd name="connsiteY6" fmla="*/ 457876 h 532346"/>
              <a:gd name="connsiteX7" fmla="*/ 555746 w 608485"/>
              <a:gd name="connsiteY7" fmla="*/ 461351 h 532346"/>
              <a:gd name="connsiteX8" fmla="*/ 459356 w 608485"/>
              <a:gd name="connsiteY8" fmla="*/ 472886 h 532346"/>
              <a:gd name="connsiteX9" fmla="*/ 362967 w 608485"/>
              <a:gd name="connsiteY9" fmla="*/ 461351 h 532346"/>
              <a:gd name="connsiteX10" fmla="*/ 352138 w 608485"/>
              <a:gd name="connsiteY10" fmla="*/ 457876 h 532346"/>
              <a:gd name="connsiteX11" fmla="*/ 41901 w 608485"/>
              <a:gd name="connsiteY11" fmla="*/ 455228 h 532346"/>
              <a:gd name="connsiteX12" fmla="*/ 41901 w 608485"/>
              <a:gd name="connsiteY12" fmla="*/ 471396 h 532346"/>
              <a:gd name="connsiteX13" fmla="*/ 73701 w 608485"/>
              <a:gd name="connsiteY13" fmla="*/ 482979 h 532346"/>
              <a:gd name="connsiteX14" fmla="*/ 149094 w 608485"/>
              <a:gd name="connsiteY14" fmla="*/ 490267 h 532346"/>
              <a:gd name="connsiteX15" fmla="*/ 224438 w 608485"/>
              <a:gd name="connsiteY15" fmla="*/ 482979 h 532346"/>
              <a:gd name="connsiteX16" fmla="*/ 256238 w 608485"/>
              <a:gd name="connsiteY16" fmla="*/ 471396 h 532346"/>
              <a:gd name="connsiteX17" fmla="*/ 256238 w 608485"/>
              <a:gd name="connsiteY17" fmla="*/ 455228 h 532346"/>
              <a:gd name="connsiteX18" fmla="*/ 245461 w 608485"/>
              <a:gd name="connsiteY18" fmla="*/ 458703 h 532346"/>
              <a:gd name="connsiteX19" fmla="*/ 149094 w 608485"/>
              <a:gd name="connsiteY19" fmla="*/ 470286 h 532346"/>
              <a:gd name="connsiteX20" fmla="*/ 52678 w 608485"/>
              <a:gd name="connsiteY20" fmla="*/ 458703 h 532346"/>
              <a:gd name="connsiteX21" fmla="*/ 41901 w 608485"/>
              <a:gd name="connsiteY21" fmla="*/ 455228 h 532346"/>
              <a:gd name="connsiteX22" fmla="*/ 352138 w 608485"/>
              <a:gd name="connsiteY22" fmla="*/ 398705 h 532346"/>
              <a:gd name="connsiteX23" fmla="*/ 352138 w 608485"/>
              <a:gd name="connsiteY23" fmla="*/ 411688 h 532346"/>
              <a:gd name="connsiteX24" fmla="*/ 358471 w 608485"/>
              <a:gd name="connsiteY24" fmla="*/ 415307 h 532346"/>
              <a:gd name="connsiteX25" fmla="*/ 383946 w 608485"/>
              <a:gd name="connsiteY25" fmla="*/ 423560 h 532346"/>
              <a:gd name="connsiteX26" fmla="*/ 459356 w 608485"/>
              <a:gd name="connsiteY26" fmla="*/ 431090 h 532346"/>
              <a:gd name="connsiteX27" fmla="*/ 534767 w 608485"/>
              <a:gd name="connsiteY27" fmla="*/ 423560 h 532346"/>
              <a:gd name="connsiteX28" fmla="*/ 560290 w 608485"/>
              <a:gd name="connsiteY28" fmla="*/ 415307 h 532346"/>
              <a:gd name="connsiteX29" fmla="*/ 566574 w 608485"/>
              <a:gd name="connsiteY29" fmla="*/ 411688 h 532346"/>
              <a:gd name="connsiteX30" fmla="*/ 566574 w 608485"/>
              <a:gd name="connsiteY30" fmla="*/ 398705 h 532346"/>
              <a:gd name="connsiteX31" fmla="*/ 555746 w 608485"/>
              <a:gd name="connsiteY31" fmla="*/ 402180 h 532346"/>
              <a:gd name="connsiteX32" fmla="*/ 459356 w 608485"/>
              <a:gd name="connsiteY32" fmla="*/ 413715 h 532346"/>
              <a:gd name="connsiteX33" fmla="*/ 362967 w 608485"/>
              <a:gd name="connsiteY33" fmla="*/ 402180 h 532346"/>
              <a:gd name="connsiteX34" fmla="*/ 352138 w 608485"/>
              <a:gd name="connsiteY34" fmla="*/ 398705 h 532346"/>
              <a:gd name="connsiteX35" fmla="*/ 41901 w 608485"/>
              <a:gd name="connsiteY35" fmla="*/ 394801 h 532346"/>
              <a:gd name="connsiteX36" fmla="*/ 41901 w 608485"/>
              <a:gd name="connsiteY36" fmla="*/ 409039 h 532346"/>
              <a:gd name="connsiteX37" fmla="*/ 48184 w 608485"/>
              <a:gd name="connsiteY37" fmla="*/ 412659 h 532346"/>
              <a:gd name="connsiteX38" fmla="*/ 73701 w 608485"/>
              <a:gd name="connsiteY38" fmla="*/ 420912 h 532346"/>
              <a:gd name="connsiteX39" fmla="*/ 149094 w 608485"/>
              <a:gd name="connsiteY39" fmla="*/ 428441 h 532346"/>
              <a:gd name="connsiteX40" fmla="*/ 224486 w 608485"/>
              <a:gd name="connsiteY40" fmla="*/ 420912 h 532346"/>
              <a:gd name="connsiteX41" fmla="*/ 249955 w 608485"/>
              <a:gd name="connsiteY41" fmla="*/ 412659 h 532346"/>
              <a:gd name="connsiteX42" fmla="*/ 256238 w 608485"/>
              <a:gd name="connsiteY42" fmla="*/ 409039 h 532346"/>
              <a:gd name="connsiteX43" fmla="*/ 256238 w 608485"/>
              <a:gd name="connsiteY43" fmla="*/ 394801 h 532346"/>
              <a:gd name="connsiteX44" fmla="*/ 245461 w 608485"/>
              <a:gd name="connsiteY44" fmla="*/ 398276 h 532346"/>
              <a:gd name="connsiteX45" fmla="*/ 149094 w 608485"/>
              <a:gd name="connsiteY45" fmla="*/ 409811 h 532346"/>
              <a:gd name="connsiteX46" fmla="*/ 52678 w 608485"/>
              <a:gd name="connsiteY46" fmla="*/ 398276 h 532346"/>
              <a:gd name="connsiteX47" fmla="*/ 41901 w 608485"/>
              <a:gd name="connsiteY47" fmla="*/ 394801 h 532346"/>
              <a:gd name="connsiteX48" fmla="*/ 352138 w 608485"/>
              <a:gd name="connsiteY48" fmla="*/ 339534 h 532346"/>
              <a:gd name="connsiteX49" fmla="*/ 352138 w 608485"/>
              <a:gd name="connsiteY49" fmla="*/ 352517 h 532346"/>
              <a:gd name="connsiteX50" fmla="*/ 358471 w 608485"/>
              <a:gd name="connsiteY50" fmla="*/ 356136 h 532346"/>
              <a:gd name="connsiteX51" fmla="*/ 383946 w 608485"/>
              <a:gd name="connsiteY51" fmla="*/ 364390 h 532346"/>
              <a:gd name="connsiteX52" fmla="*/ 459356 w 608485"/>
              <a:gd name="connsiteY52" fmla="*/ 371919 h 532346"/>
              <a:gd name="connsiteX53" fmla="*/ 534767 w 608485"/>
              <a:gd name="connsiteY53" fmla="*/ 364390 h 532346"/>
              <a:gd name="connsiteX54" fmla="*/ 560290 w 608485"/>
              <a:gd name="connsiteY54" fmla="*/ 356136 h 532346"/>
              <a:gd name="connsiteX55" fmla="*/ 566574 w 608485"/>
              <a:gd name="connsiteY55" fmla="*/ 352468 h 532346"/>
              <a:gd name="connsiteX56" fmla="*/ 566574 w 608485"/>
              <a:gd name="connsiteY56" fmla="*/ 339534 h 532346"/>
              <a:gd name="connsiteX57" fmla="*/ 555746 w 608485"/>
              <a:gd name="connsiteY57" fmla="*/ 343009 h 532346"/>
              <a:gd name="connsiteX58" fmla="*/ 459356 w 608485"/>
              <a:gd name="connsiteY58" fmla="*/ 354544 h 532346"/>
              <a:gd name="connsiteX59" fmla="*/ 362967 w 608485"/>
              <a:gd name="connsiteY59" fmla="*/ 343009 h 532346"/>
              <a:gd name="connsiteX60" fmla="*/ 352138 w 608485"/>
              <a:gd name="connsiteY60" fmla="*/ 339534 h 532346"/>
              <a:gd name="connsiteX61" fmla="*/ 41901 w 608485"/>
              <a:gd name="connsiteY61" fmla="*/ 336256 h 532346"/>
              <a:gd name="connsiteX62" fmla="*/ 41901 w 608485"/>
              <a:gd name="connsiteY62" fmla="*/ 348612 h 532346"/>
              <a:gd name="connsiteX63" fmla="*/ 48184 w 608485"/>
              <a:gd name="connsiteY63" fmla="*/ 352232 h 532346"/>
              <a:gd name="connsiteX64" fmla="*/ 73701 w 608485"/>
              <a:gd name="connsiteY64" fmla="*/ 360485 h 532346"/>
              <a:gd name="connsiteX65" fmla="*/ 149094 w 608485"/>
              <a:gd name="connsiteY65" fmla="*/ 368014 h 532346"/>
              <a:gd name="connsiteX66" fmla="*/ 224486 w 608485"/>
              <a:gd name="connsiteY66" fmla="*/ 360485 h 532346"/>
              <a:gd name="connsiteX67" fmla="*/ 249955 w 608485"/>
              <a:gd name="connsiteY67" fmla="*/ 352232 h 532346"/>
              <a:gd name="connsiteX68" fmla="*/ 256238 w 608485"/>
              <a:gd name="connsiteY68" fmla="*/ 348612 h 532346"/>
              <a:gd name="connsiteX69" fmla="*/ 256238 w 608485"/>
              <a:gd name="connsiteY69" fmla="*/ 336256 h 532346"/>
              <a:gd name="connsiteX70" fmla="*/ 245461 w 608485"/>
              <a:gd name="connsiteY70" fmla="*/ 339731 h 532346"/>
              <a:gd name="connsiteX71" fmla="*/ 149094 w 608485"/>
              <a:gd name="connsiteY71" fmla="*/ 351315 h 532346"/>
              <a:gd name="connsiteX72" fmla="*/ 52678 w 608485"/>
              <a:gd name="connsiteY72" fmla="*/ 339731 h 532346"/>
              <a:gd name="connsiteX73" fmla="*/ 41901 w 608485"/>
              <a:gd name="connsiteY73" fmla="*/ 336256 h 532346"/>
              <a:gd name="connsiteX74" fmla="*/ 352138 w 608485"/>
              <a:gd name="connsiteY74" fmla="*/ 280315 h 532346"/>
              <a:gd name="connsiteX75" fmla="*/ 352138 w 608485"/>
              <a:gd name="connsiteY75" fmla="*/ 293298 h 532346"/>
              <a:gd name="connsiteX76" fmla="*/ 358471 w 608485"/>
              <a:gd name="connsiteY76" fmla="*/ 296917 h 532346"/>
              <a:gd name="connsiteX77" fmla="*/ 383946 w 608485"/>
              <a:gd name="connsiteY77" fmla="*/ 305219 h 532346"/>
              <a:gd name="connsiteX78" fmla="*/ 459356 w 608485"/>
              <a:gd name="connsiteY78" fmla="*/ 312699 h 532346"/>
              <a:gd name="connsiteX79" fmla="*/ 534767 w 608485"/>
              <a:gd name="connsiteY79" fmla="*/ 305219 h 532346"/>
              <a:gd name="connsiteX80" fmla="*/ 560290 w 608485"/>
              <a:gd name="connsiteY80" fmla="*/ 296917 h 532346"/>
              <a:gd name="connsiteX81" fmla="*/ 566574 w 608485"/>
              <a:gd name="connsiteY81" fmla="*/ 293298 h 532346"/>
              <a:gd name="connsiteX82" fmla="*/ 566574 w 608485"/>
              <a:gd name="connsiteY82" fmla="*/ 280315 h 532346"/>
              <a:gd name="connsiteX83" fmla="*/ 555746 w 608485"/>
              <a:gd name="connsiteY83" fmla="*/ 283790 h 532346"/>
              <a:gd name="connsiteX84" fmla="*/ 459356 w 608485"/>
              <a:gd name="connsiteY84" fmla="*/ 295373 h 532346"/>
              <a:gd name="connsiteX85" fmla="*/ 362967 w 608485"/>
              <a:gd name="connsiteY85" fmla="*/ 283790 h 532346"/>
              <a:gd name="connsiteX86" fmla="*/ 352138 w 608485"/>
              <a:gd name="connsiteY86" fmla="*/ 280315 h 532346"/>
              <a:gd name="connsiteX87" fmla="*/ 41901 w 608485"/>
              <a:gd name="connsiteY87" fmla="*/ 277712 h 532346"/>
              <a:gd name="connsiteX88" fmla="*/ 41901 w 608485"/>
              <a:gd name="connsiteY88" fmla="*/ 290068 h 532346"/>
              <a:gd name="connsiteX89" fmla="*/ 48184 w 608485"/>
              <a:gd name="connsiteY89" fmla="*/ 293687 h 532346"/>
              <a:gd name="connsiteX90" fmla="*/ 73701 w 608485"/>
              <a:gd name="connsiteY90" fmla="*/ 301941 h 532346"/>
              <a:gd name="connsiteX91" fmla="*/ 149094 w 608485"/>
              <a:gd name="connsiteY91" fmla="*/ 309470 h 532346"/>
              <a:gd name="connsiteX92" fmla="*/ 224486 w 608485"/>
              <a:gd name="connsiteY92" fmla="*/ 301941 h 532346"/>
              <a:gd name="connsiteX93" fmla="*/ 249955 w 608485"/>
              <a:gd name="connsiteY93" fmla="*/ 293687 h 532346"/>
              <a:gd name="connsiteX94" fmla="*/ 256238 w 608485"/>
              <a:gd name="connsiteY94" fmla="*/ 290068 h 532346"/>
              <a:gd name="connsiteX95" fmla="*/ 256286 w 608485"/>
              <a:gd name="connsiteY95" fmla="*/ 290068 h 532346"/>
              <a:gd name="connsiteX96" fmla="*/ 256286 w 608485"/>
              <a:gd name="connsiteY96" fmla="*/ 277712 h 532346"/>
              <a:gd name="connsiteX97" fmla="*/ 245461 w 608485"/>
              <a:gd name="connsiteY97" fmla="*/ 281187 h 532346"/>
              <a:gd name="connsiteX98" fmla="*/ 149094 w 608485"/>
              <a:gd name="connsiteY98" fmla="*/ 292770 h 532346"/>
              <a:gd name="connsiteX99" fmla="*/ 52678 w 608485"/>
              <a:gd name="connsiteY99" fmla="*/ 281187 h 532346"/>
              <a:gd name="connsiteX100" fmla="*/ 41901 w 608485"/>
              <a:gd name="connsiteY100" fmla="*/ 277712 h 532346"/>
              <a:gd name="connsiteX101" fmla="*/ 352138 w 608485"/>
              <a:gd name="connsiteY101" fmla="*/ 221144 h 532346"/>
              <a:gd name="connsiteX102" fmla="*/ 352138 w 608485"/>
              <a:gd name="connsiteY102" fmla="*/ 234127 h 532346"/>
              <a:gd name="connsiteX103" fmla="*/ 358471 w 608485"/>
              <a:gd name="connsiteY103" fmla="*/ 237746 h 532346"/>
              <a:gd name="connsiteX104" fmla="*/ 383946 w 608485"/>
              <a:gd name="connsiteY104" fmla="*/ 245999 h 532346"/>
              <a:gd name="connsiteX105" fmla="*/ 459356 w 608485"/>
              <a:gd name="connsiteY105" fmla="*/ 253529 h 532346"/>
              <a:gd name="connsiteX106" fmla="*/ 534767 w 608485"/>
              <a:gd name="connsiteY106" fmla="*/ 245999 h 532346"/>
              <a:gd name="connsiteX107" fmla="*/ 560290 w 608485"/>
              <a:gd name="connsiteY107" fmla="*/ 237746 h 532346"/>
              <a:gd name="connsiteX108" fmla="*/ 566574 w 608485"/>
              <a:gd name="connsiteY108" fmla="*/ 234127 h 532346"/>
              <a:gd name="connsiteX109" fmla="*/ 566574 w 608485"/>
              <a:gd name="connsiteY109" fmla="*/ 221144 h 532346"/>
              <a:gd name="connsiteX110" fmla="*/ 555746 w 608485"/>
              <a:gd name="connsiteY110" fmla="*/ 224619 h 532346"/>
              <a:gd name="connsiteX111" fmla="*/ 459356 w 608485"/>
              <a:gd name="connsiteY111" fmla="*/ 236202 h 532346"/>
              <a:gd name="connsiteX112" fmla="*/ 362967 w 608485"/>
              <a:gd name="connsiteY112" fmla="*/ 224619 h 532346"/>
              <a:gd name="connsiteX113" fmla="*/ 352138 w 608485"/>
              <a:gd name="connsiteY113" fmla="*/ 221144 h 532346"/>
              <a:gd name="connsiteX114" fmla="*/ 41901 w 608485"/>
              <a:gd name="connsiteY114" fmla="*/ 218540 h 532346"/>
              <a:gd name="connsiteX115" fmla="*/ 41901 w 608485"/>
              <a:gd name="connsiteY115" fmla="*/ 231523 h 532346"/>
              <a:gd name="connsiteX116" fmla="*/ 48184 w 608485"/>
              <a:gd name="connsiteY116" fmla="*/ 235143 h 532346"/>
              <a:gd name="connsiteX117" fmla="*/ 73701 w 608485"/>
              <a:gd name="connsiteY117" fmla="*/ 243396 h 532346"/>
              <a:gd name="connsiteX118" fmla="*/ 149094 w 608485"/>
              <a:gd name="connsiteY118" fmla="*/ 250925 h 532346"/>
              <a:gd name="connsiteX119" fmla="*/ 224486 w 608485"/>
              <a:gd name="connsiteY119" fmla="*/ 243396 h 532346"/>
              <a:gd name="connsiteX120" fmla="*/ 249955 w 608485"/>
              <a:gd name="connsiteY120" fmla="*/ 235143 h 532346"/>
              <a:gd name="connsiteX121" fmla="*/ 256238 w 608485"/>
              <a:gd name="connsiteY121" fmla="*/ 231523 h 532346"/>
              <a:gd name="connsiteX122" fmla="*/ 256238 w 608485"/>
              <a:gd name="connsiteY122" fmla="*/ 218540 h 532346"/>
              <a:gd name="connsiteX123" fmla="*/ 245461 w 608485"/>
              <a:gd name="connsiteY123" fmla="*/ 222015 h 532346"/>
              <a:gd name="connsiteX124" fmla="*/ 149094 w 608485"/>
              <a:gd name="connsiteY124" fmla="*/ 233599 h 532346"/>
              <a:gd name="connsiteX125" fmla="*/ 52678 w 608485"/>
              <a:gd name="connsiteY125" fmla="*/ 222015 h 532346"/>
              <a:gd name="connsiteX126" fmla="*/ 41901 w 608485"/>
              <a:gd name="connsiteY126" fmla="*/ 218540 h 532346"/>
              <a:gd name="connsiteX127" fmla="*/ 459356 w 608485"/>
              <a:gd name="connsiteY127" fmla="*/ 162793 h 532346"/>
              <a:gd name="connsiteX128" fmla="*/ 383946 w 608485"/>
              <a:gd name="connsiteY128" fmla="*/ 170322 h 532346"/>
              <a:gd name="connsiteX129" fmla="*/ 360840 w 608485"/>
              <a:gd name="connsiteY129" fmla="*/ 177514 h 532346"/>
              <a:gd name="connsiteX130" fmla="*/ 358471 w 608485"/>
              <a:gd name="connsiteY130" fmla="*/ 178576 h 532346"/>
              <a:gd name="connsiteX131" fmla="*/ 383946 w 608485"/>
              <a:gd name="connsiteY131" fmla="*/ 186829 h 532346"/>
              <a:gd name="connsiteX132" fmla="*/ 459356 w 608485"/>
              <a:gd name="connsiteY132" fmla="*/ 194358 h 532346"/>
              <a:gd name="connsiteX133" fmla="*/ 534767 w 608485"/>
              <a:gd name="connsiteY133" fmla="*/ 186829 h 532346"/>
              <a:gd name="connsiteX134" fmla="*/ 560290 w 608485"/>
              <a:gd name="connsiteY134" fmla="*/ 178576 h 532346"/>
              <a:gd name="connsiteX135" fmla="*/ 557873 w 608485"/>
              <a:gd name="connsiteY135" fmla="*/ 177514 h 532346"/>
              <a:gd name="connsiteX136" fmla="*/ 534767 w 608485"/>
              <a:gd name="connsiteY136" fmla="*/ 170322 h 532346"/>
              <a:gd name="connsiteX137" fmla="*/ 459356 w 608485"/>
              <a:gd name="connsiteY137" fmla="*/ 162793 h 532346"/>
              <a:gd name="connsiteX138" fmla="*/ 41901 w 608485"/>
              <a:gd name="connsiteY138" fmla="*/ 159368 h 532346"/>
              <a:gd name="connsiteX139" fmla="*/ 41901 w 608485"/>
              <a:gd name="connsiteY139" fmla="*/ 172351 h 532346"/>
              <a:gd name="connsiteX140" fmla="*/ 48184 w 608485"/>
              <a:gd name="connsiteY140" fmla="*/ 175971 h 532346"/>
              <a:gd name="connsiteX141" fmla="*/ 73701 w 608485"/>
              <a:gd name="connsiteY141" fmla="*/ 184224 h 532346"/>
              <a:gd name="connsiteX142" fmla="*/ 149094 w 608485"/>
              <a:gd name="connsiteY142" fmla="*/ 191754 h 532346"/>
              <a:gd name="connsiteX143" fmla="*/ 224486 w 608485"/>
              <a:gd name="connsiteY143" fmla="*/ 184224 h 532346"/>
              <a:gd name="connsiteX144" fmla="*/ 249955 w 608485"/>
              <a:gd name="connsiteY144" fmla="*/ 175971 h 532346"/>
              <a:gd name="connsiteX145" fmla="*/ 256238 w 608485"/>
              <a:gd name="connsiteY145" fmla="*/ 172351 h 532346"/>
              <a:gd name="connsiteX146" fmla="*/ 256286 w 608485"/>
              <a:gd name="connsiteY146" fmla="*/ 172351 h 532346"/>
              <a:gd name="connsiteX147" fmla="*/ 256286 w 608485"/>
              <a:gd name="connsiteY147" fmla="*/ 159368 h 532346"/>
              <a:gd name="connsiteX148" fmla="*/ 245461 w 608485"/>
              <a:gd name="connsiteY148" fmla="*/ 162843 h 532346"/>
              <a:gd name="connsiteX149" fmla="*/ 149094 w 608485"/>
              <a:gd name="connsiteY149" fmla="*/ 174378 h 532346"/>
              <a:gd name="connsiteX150" fmla="*/ 52678 w 608485"/>
              <a:gd name="connsiteY150" fmla="*/ 162843 h 532346"/>
              <a:gd name="connsiteX151" fmla="*/ 41901 w 608485"/>
              <a:gd name="connsiteY151" fmla="*/ 159368 h 532346"/>
              <a:gd name="connsiteX152" fmla="*/ 459356 w 608485"/>
              <a:gd name="connsiteY152" fmla="*/ 120949 h 532346"/>
              <a:gd name="connsiteX153" fmla="*/ 555746 w 608485"/>
              <a:gd name="connsiteY153" fmla="*/ 132532 h 532346"/>
              <a:gd name="connsiteX154" fmla="*/ 589197 w 608485"/>
              <a:gd name="connsiteY154" fmla="*/ 146963 h 532346"/>
              <a:gd name="connsiteX155" fmla="*/ 608437 w 608485"/>
              <a:gd name="connsiteY155" fmla="*/ 177514 h 532346"/>
              <a:gd name="connsiteX156" fmla="*/ 608485 w 608485"/>
              <a:gd name="connsiteY156" fmla="*/ 177514 h 532346"/>
              <a:gd name="connsiteX157" fmla="*/ 608485 w 608485"/>
              <a:gd name="connsiteY157" fmla="*/ 475395 h 532346"/>
              <a:gd name="connsiteX158" fmla="*/ 589101 w 608485"/>
              <a:gd name="connsiteY158" fmla="*/ 506960 h 532346"/>
              <a:gd name="connsiteX159" fmla="*/ 555649 w 608485"/>
              <a:gd name="connsiteY159" fmla="*/ 521149 h 532346"/>
              <a:gd name="connsiteX160" fmla="*/ 459356 w 608485"/>
              <a:gd name="connsiteY160" fmla="*/ 532346 h 532346"/>
              <a:gd name="connsiteX161" fmla="*/ 363112 w 608485"/>
              <a:gd name="connsiteY161" fmla="*/ 521149 h 532346"/>
              <a:gd name="connsiteX162" fmla="*/ 329660 w 608485"/>
              <a:gd name="connsiteY162" fmla="*/ 506960 h 532346"/>
              <a:gd name="connsiteX163" fmla="*/ 310276 w 608485"/>
              <a:gd name="connsiteY163" fmla="*/ 475395 h 532346"/>
              <a:gd name="connsiteX164" fmla="*/ 310276 w 608485"/>
              <a:gd name="connsiteY164" fmla="*/ 415307 h 532346"/>
              <a:gd name="connsiteX165" fmla="*/ 310276 w 608485"/>
              <a:gd name="connsiteY165" fmla="*/ 356136 h 532346"/>
              <a:gd name="connsiteX166" fmla="*/ 310276 w 608485"/>
              <a:gd name="connsiteY166" fmla="*/ 296917 h 532346"/>
              <a:gd name="connsiteX167" fmla="*/ 310276 w 608485"/>
              <a:gd name="connsiteY167" fmla="*/ 237746 h 532346"/>
              <a:gd name="connsiteX168" fmla="*/ 310276 w 608485"/>
              <a:gd name="connsiteY168" fmla="*/ 178576 h 532346"/>
              <a:gd name="connsiteX169" fmla="*/ 310276 w 608485"/>
              <a:gd name="connsiteY169" fmla="*/ 177514 h 532346"/>
              <a:gd name="connsiteX170" fmla="*/ 329515 w 608485"/>
              <a:gd name="connsiteY170" fmla="*/ 146963 h 532346"/>
              <a:gd name="connsiteX171" fmla="*/ 362967 w 608485"/>
              <a:gd name="connsiteY171" fmla="*/ 132532 h 532346"/>
              <a:gd name="connsiteX172" fmla="*/ 459356 w 608485"/>
              <a:gd name="connsiteY172" fmla="*/ 120949 h 532346"/>
              <a:gd name="connsiteX173" fmla="*/ 41901 w 608485"/>
              <a:gd name="connsiteY173" fmla="*/ 100196 h 532346"/>
              <a:gd name="connsiteX174" fmla="*/ 41901 w 608485"/>
              <a:gd name="connsiteY174" fmla="*/ 113180 h 532346"/>
              <a:gd name="connsiteX175" fmla="*/ 48184 w 608485"/>
              <a:gd name="connsiteY175" fmla="*/ 116799 h 532346"/>
              <a:gd name="connsiteX176" fmla="*/ 73701 w 608485"/>
              <a:gd name="connsiteY176" fmla="*/ 125052 h 532346"/>
              <a:gd name="connsiteX177" fmla="*/ 149094 w 608485"/>
              <a:gd name="connsiteY177" fmla="*/ 132582 h 532346"/>
              <a:gd name="connsiteX178" fmla="*/ 224486 w 608485"/>
              <a:gd name="connsiteY178" fmla="*/ 125052 h 532346"/>
              <a:gd name="connsiteX179" fmla="*/ 249955 w 608485"/>
              <a:gd name="connsiteY179" fmla="*/ 116799 h 532346"/>
              <a:gd name="connsiteX180" fmla="*/ 256238 w 608485"/>
              <a:gd name="connsiteY180" fmla="*/ 113180 h 532346"/>
              <a:gd name="connsiteX181" fmla="*/ 256238 w 608485"/>
              <a:gd name="connsiteY181" fmla="*/ 100196 h 532346"/>
              <a:gd name="connsiteX182" fmla="*/ 245461 w 608485"/>
              <a:gd name="connsiteY182" fmla="*/ 103671 h 532346"/>
              <a:gd name="connsiteX183" fmla="*/ 149094 w 608485"/>
              <a:gd name="connsiteY183" fmla="*/ 115207 h 532346"/>
              <a:gd name="connsiteX184" fmla="*/ 52678 w 608485"/>
              <a:gd name="connsiteY184" fmla="*/ 103671 h 532346"/>
              <a:gd name="connsiteX185" fmla="*/ 41901 w 608485"/>
              <a:gd name="connsiteY185" fmla="*/ 100196 h 532346"/>
              <a:gd name="connsiteX186" fmla="*/ 149094 w 608485"/>
              <a:gd name="connsiteY186" fmla="*/ 41845 h 532346"/>
              <a:gd name="connsiteX187" fmla="*/ 73701 w 608485"/>
              <a:gd name="connsiteY187" fmla="*/ 49326 h 532346"/>
              <a:gd name="connsiteX188" fmla="*/ 50552 w 608485"/>
              <a:gd name="connsiteY188" fmla="*/ 56517 h 532346"/>
              <a:gd name="connsiteX189" fmla="*/ 48184 w 608485"/>
              <a:gd name="connsiteY189" fmla="*/ 57627 h 532346"/>
              <a:gd name="connsiteX190" fmla="*/ 73701 w 608485"/>
              <a:gd name="connsiteY190" fmla="*/ 65881 h 532346"/>
              <a:gd name="connsiteX191" fmla="*/ 149094 w 608485"/>
              <a:gd name="connsiteY191" fmla="*/ 73410 h 532346"/>
              <a:gd name="connsiteX192" fmla="*/ 224486 w 608485"/>
              <a:gd name="connsiteY192" fmla="*/ 65881 h 532346"/>
              <a:gd name="connsiteX193" fmla="*/ 249955 w 608485"/>
              <a:gd name="connsiteY193" fmla="*/ 57627 h 532346"/>
              <a:gd name="connsiteX194" fmla="*/ 247587 w 608485"/>
              <a:gd name="connsiteY194" fmla="*/ 56517 h 532346"/>
              <a:gd name="connsiteX195" fmla="*/ 224486 w 608485"/>
              <a:gd name="connsiteY195" fmla="*/ 49326 h 532346"/>
              <a:gd name="connsiteX196" fmla="*/ 149094 w 608485"/>
              <a:gd name="connsiteY196" fmla="*/ 41845 h 532346"/>
              <a:gd name="connsiteX197" fmla="*/ 149094 w 608485"/>
              <a:gd name="connsiteY197" fmla="*/ 0 h 532346"/>
              <a:gd name="connsiteX198" fmla="*/ 245461 w 608485"/>
              <a:gd name="connsiteY198" fmla="*/ 11535 h 532346"/>
              <a:gd name="connsiteX199" fmla="*/ 278904 w 608485"/>
              <a:gd name="connsiteY199" fmla="*/ 26014 h 532346"/>
              <a:gd name="connsiteX200" fmla="*/ 298139 w 608485"/>
              <a:gd name="connsiteY200" fmla="*/ 56517 h 532346"/>
              <a:gd name="connsiteX201" fmla="*/ 298139 w 608485"/>
              <a:gd name="connsiteY201" fmla="*/ 57627 h 532346"/>
              <a:gd name="connsiteX202" fmla="*/ 298139 w 608485"/>
              <a:gd name="connsiteY202" fmla="*/ 116799 h 532346"/>
              <a:gd name="connsiteX203" fmla="*/ 298139 w 608485"/>
              <a:gd name="connsiteY203" fmla="*/ 175971 h 532346"/>
              <a:gd name="connsiteX204" fmla="*/ 298139 w 608485"/>
              <a:gd name="connsiteY204" fmla="*/ 235143 h 532346"/>
              <a:gd name="connsiteX205" fmla="*/ 298139 w 608485"/>
              <a:gd name="connsiteY205" fmla="*/ 293687 h 532346"/>
              <a:gd name="connsiteX206" fmla="*/ 298139 w 608485"/>
              <a:gd name="connsiteY206" fmla="*/ 352232 h 532346"/>
              <a:gd name="connsiteX207" fmla="*/ 298139 w 608485"/>
              <a:gd name="connsiteY207" fmla="*/ 412659 h 532346"/>
              <a:gd name="connsiteX208" fmla="*/ 298139 w 608485"/>
              <a:gd name="connsiteY208" fmla="*/ 475112 h 532346"/>
              <a:gd name="connsiteX209" fmla="*/ 278759 w 608485"/>
              <a:gd name="connsiteY209" fmla="*/ 506677 h 532346"/>
              <a:gd name="connsiteX210" fmla="*/ 245316 w 608485"/>
              <a:gd name="connsiteY210" fmla="*/ 520915 h 532346"/>
              <a:gd name="connsiteX211" fmla="*/ 149094 w 608485"/>
              <a:gd name="connsiteY211" fmla="*/ 532064 h 532346"/>
              <a:gd name="connsiteX212" fmla="*/ 52823 w 608485"/>
              <a:gd name="connsiteY212" fmla="*/ 520915 h 532346"/>
              <a:gd name="connsiteX213" fmla="*/ 19380 w 608485"/>
              <a:gd name="connsiteY213" fmla="*/ 506677 h 532346"/>
              <a:gd name="connsiteX214" fmla="*/ 0 w 608485"/>
              <a:gd name="connsiteY214" fmla="*/ 475112 h 532346"/>
              <a:gd name="connsiteX215" fmla="*/ 0 w 608485"/>
              <a:gd name="connsiteY215" fmla="*/ 412659 h 532346"/>
              <a:gd name="connsiteX216" fmla="*/ 0 w 608485"/>
              <a:gd name="connsiteY216" fmla="*/ 352232 h 532346"/>
              <a:gd name="connsiteX217" fmla="*/ 0 w 608485"/>
              <a:gd name="connsiteY217" fmla="*/ 293687 h 532346"/>
              <a:gd name="connsiteX218" fmla="*/ 0 w 608485"/>
              <a:gd name="connsiteY218" fmla="*/ 235143 h 532346"/>
              <a:gd name="connsiteX219" fmla="*/ 0 w 608485"/>
              <a:gd name="connsiteY219" fmla="*/ 175971 h 532346"/>
              <a:gd name="connsiteX220" fmla="*/ 0 w 608485"/>
              <a:gd name="connsiteY220" fmla="*/ 116799 h 532346"/>
              <a:gd name="connsiteX221" fmla="*/ 0 w 608485"/>
              <a:gd name="connsiteY221" fmla="*/ 57627 h 532346"/>
              <a:gd name="connsiteX222" fmla="*/ 0 w 608485"/>
              <a:gd name="connsiteY222" fmla="*/ 56517 h 532346"/>
              <a:gd name="connsiteX223" fmla="*/ 19235 w 608485"/>
              <a:gd name="connsiteY223" fmla="*/ 26014 h 532346"/>
              <a:gd name="connsiteX224" fmla="*/ 52678 w 608485"/>
              <a:gd name="connsiteY224" fmla="*/ 11535 h 532346"/>
              <a:gd name="connsiteX225" fmla="*/ 149094 w 608485"/>
              <a:gd name="connsiteY225" fmla="*/ 0 h 53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8485" h="532346">
                <a:moveTo>
                  <a:pt x="352138" y="457876"/>
                </a:moveTo>
                <a:lnTo>
                  <a:pt x="352138" y="471679"/>
                </a:lnTo>
                <a:cubicBezTo>
                  <a:pt x="355667" y="474237"/>
                  <a:pt x="365045" y="479063"/>
                  <a:pt x="383994" y="483262"/>
                </a:cubicBezTo>
                <a:cubicBezTo>
                  <a:pt x="404974" y="487944"/>
                  <a:pt x="431754" y="490502"/>
                  <a:pt x="459356" y="490502"/>
                </a:cubicBezTo>
                <a:cubicBezTo>
                  <a:pt x="486958" y="490502"/>
                  <a:pt x="513739" y="487944"/>
                  <a:pt x="534767" y="483262"/>
                </a:cubicBezTo>
                <a:cubicBezTo>
                  <a:pt x="553668" y="479063"/>
                  <a:pt x="563094" y="474237"/>
                  <a:pt x="566574" y="471679"/>
                </a:cubicBezTo>
                <a:lnTo>
                  <a:pt x="566574" y="457876"/>
                </a:lnTo>
                <a:cubicBezTo>
                  <a:pt x="563190" y="459082"/>
                  <a:pt x="559565" y="460241"/>
                  <a:pt x="555746" y="461351"/>
                </a:cubicBezTo>
                <a:cubicBezTo>
                  <a:pt x="529739" y="468783"/>
                  <a:pt x="495515" y="472886"/>
                  <a:pt x="459356" y="472886"/>
                </a:cubicBezTo>
                <a:cubicBezTo>
                  <a:pt x="423246" y="472886"/>
                  <a:pt x="389022" y="468783"/>
                  <a:pt x="362967" y="461351"/>
                </a:cubicBezTo>
                <a:cubicBezTo>
                  <a:pt x="359148" y="460241"/>
                  <a:pt x="355571" y="459082"/>
                  <a:pt x="352138" y="457876"/>
                </a:cubicBezTo>
                <a:close/>
                <a:moveTo>
                  <a:pt x="41901" y="455228"/>
                </a:moveTo>
                <a:lnTo>
                  <a:pt x="41901" y="471396"/>
                </a:lnTo>
                <a:cubicBezTo>
                  <a:pt x="45381" y="473954"/>
                  <a:pt x="54756" y="478780"/>
                  <a:pt x="73701" y="482979"/>
                </a:cubicBezTo>
                <a:cubicBezTo>
                  <a:pt x="94724" y="487661"/>
                  <a:pt x="121498" y="490267"/>
                  <a:pt x="149094" y="490267"/>
                </a:cubicBezTo>
                <a:cubicBezTo>
                  <a:pt x="176641" y="490267"/>
                  <a:pt x="203415" y="487661"/>
                  <a:pt x="224438" y="482979"/>
                </a:cubicBezTo>
                <a:cubicBezTo>
                  <a:pt x="243383" y="478780"/>
                  <a:pt x="252758" y="473954"/>
                  <a:pt x="256238" y="471396"/>
                </a:cubicBezTo>
                <a:lnTo>
                  <a:pt x="256238" y="455228"/>
                </a:lnTo>
                <a:cubicBezTo>
                  <a:pt x="252855" y="456482"/>
                  <a:pt x="249279" y="457641"/>
                  <a:pt x="245461" y="458703"/>
                </a:cubicBezTo>
                <a:cubicBezTo>
                  <a:pt x="219412" y="466184"/>
                  <a:pt x="185195" y="470286"/>
                  <a:pt x="149094" y="470286"/>
                </a:cubicBezTo>
                <a:cubicBezTo>
                  <a:pt x="112944" y="470286"/>
                  <a:pt x="78727" y="466184"/>
                  <a:pt x="52678" y="458703"/>
                </a:cubicBezTo>
                <a:cubicBezTo>
                  <a:pt x="48909" y="457641"/>
                  <a:pt x="45284" y="456482"/>
                  <a:pt x="41901" y="455228"/>
                </a:cubicBezTo>
                <a:close/>
                <a:moveTo>
                  <a:pt x="352138" y="398705"/>
                </a:moveTo>
                <a:lnTo>
                  <a:pt x="352138" y="411688"/>
                </a:lnTo>
                <a:cubicBezTo>
                  <a:pt x="353395" y="412605"/>
                  <a:pt x="355425" y="413859"/>
                  <a:pt x="358471" y="415307"/>
                </a:cubicBezTo>
                <a:cubicBezTo>
                  <a:pt x="363692" y="417769"/>
                  <a:pt x="371861" y="420809"/>
                  <a:pt x="383946" y="423560"/>
                </a:cubicBezTo>
                <a:cubicBezTo>
                  <a:pt x="405071" y="428387"/>
                  <a:pt x="431851" y="431090"/>
                  <a:pt x="459356" y="431090"/>
                </a:cubicBezTo>
                <a:cubicBezTo>
                  <a:pt x="486862" y="431090"/>
                  <a:pt x="513642" y="428387"/>
                  <a:pt x="534767" y="423560"/>
                </a:cubicBezTo>
                <a:cubicBezTo>
                  <a:pt x="546852" y="420809"/>
                  <a:pt x="555021" y="417769"/>
                  <a:pt x="560290" y="415307"/>
                </a:cubicBezTo>
                <a:cubicBezTo>
                  <a:pt x="563287" y="413859"/>
                  <a:pt x="565317" y="412605"/>
                  <a:pt x="566574" y="411688"/>
                </a:cubicBezTo>
                <a:lnTo>
                  <a:pt x="566574" y="398705"/>
                </a:lnTo>
                <a:cubicBezTo>
                  <a:pt x="563190" y="399911"/>
                  <a:pt x="559565" y="401070"/>
                  <a:pt x="555746" y="402180"/>
                </a:cubicBezTo>
                <a:cubicBezTo>
                  <a:pt x="529739" y="409612"/>
                  <a:pt x="495515" y="413715"/>
                  <a:pt x="459356" y="413715"/>
                </a:cubicBezTo>
                <a:cubicBezTo>
                  <a:pt x="423246" y="413715"/>
                  <a:pt x="389022" y="409612"/>
                  <a:pt x="362967" y="402180"/>
                </a:cubicBezTo>
                <a:cubicBezTo>
                  <a:pt x="359148" y="401070"/>
                  <a:pt x="355571" y="399911"/>
                  <a:pt x="352138" y="398705"/>
                </a:cubicBezTo>
                <a:close/>
                <a:moveTo>
                  <a:pt x="41901" y="394801"/>
                </a:moveTo>
                <a:lnTo>
                  <a:pt x="41901" y="409039"/>
                </a:lnTo>
                <a:cubicBezTo>
                  <a:pt x="43157" y="410004"/>
                  <a:pt x="45187" y="411259"/>
                  <a:pt x="48184" y="412659"/>
                </a:cubicBezTo>
                <a:cubicBezTo>
                  <a:pt x="53403" y="415168"/>
                  <a:pt x="61619" y="418161"/>
                  <a:pt x="73701" y="420912"/>
                </a:cubicBezTo>
                <a:cubicBezTo>
                  <a:pt x="94772" y="425786"/>
                  <a:pt x="121546" y="428441"/>
                  <a:pt x="149094" y="428441"/>
                </a:cubicBezTo>
                <a:cubicBezTo>
                  <a:pt x="176593" y="428441"/>
                  <a:pt x="203367" y="425786"/>
                  <a:pt x="224486" y="420912"/>
                </a:cubicBezTo>
                <a:cubicBezTo>
                  <a:pt x="236520" y="418161"/>
                  <a:pt x="244736" y="415168"/>
                  <a:pt x="249955" y="412659"/>
                </a:cubicBezTo>
                <a:cubicBezTo>
                  <a:pt x="252952" y="411259"/>
                  <a:pt x="255030" y="410004"/>
                  <a:pt x="256238" y="409039"/>
                </a:cubicBezTo>
                <a:lnTo>
                  <a:pt x="256238" y="394801"/>
                </a:lnTo>
                <a:cubicBezTo>
                  <a:pt x="252855" y="396007"/>
                  <a:pt x="249279" y="397166"/>
                  <a:pt x="245461" y="398276"/>
                </a:cubicBezTo>
                <a:cubicBezTo>
                  <a:pt x="219412" y="405709"/>
                  <a:pt x="185195" y="409811"/>
                  <a:pt x="149094" y="409811"/>
                </a:cubicBezTo>
                <a:cubicBezTo>
                  <a:pt x="112944" y="409811"/>
                  <a:pt x="78727" y="405709"/>
                  <a:pt x="52678" y="398276"/>
                </a:cubicBezTo>
                <a:cubicBezTo>
                  <a:pt x="48909" y="397166"/>
                  <a:pt x="45284" y="396007"/>
                  <a:pt x="41901" y="394801"/>
                </a:cubicBezTo>
                <a:close/>
                <a:moveTo>
                  <a:pt x="352138" y="339534"/>
                </a:moveTo>
                <a:lnTo>
                  <a:pt x="352138" y="352517"/>
                </a:lnTo>
                <a:cubicBezTo>
                  <a:pt x="353395" y="353434"/>
                  <a:pt x="355425" y="354689"/>
                  <a:pt x="358471" y="356136"/>
                </a:cubicBezTo>
                <a:cubicBezTo>
                  <a:pt x="363692" y="358598"/>
                  <a:pt x="371861" y="361590"/>
                  <a:pt x="383946" y="364390"/>
                </a:cubicBezTo>
                <a:cubicBezTo>
                  <a:pt x="405071" y="369216"/>
                  <a:pt x="431851" y="371919"/>
                  <a:pt x="459356" y="371919"/>
                </a:cubicBezTo>
                <a:cubicBezTo>
                  <a:pt x="486862" y="371919"/>
                  <a:pt x="513642" y="369216"/>
                  <a:pt x="534767" y="364390"/>
                </a:cubicBezTo>
                <a:cubicBezTo>
                  <a:pt x="546852" y="361590"/>
                  <a:pt x="555021" y="358598"/>
                  <a:pt x="560290" y="356136"/>
                </a:cubicBezTo>
                <a:cubicBezTo>
                  <a:pt x="563287" y="354689"/>
                  <a:pt x="565317" y="353434"/>
                  <a:pt x="566574" y="352468"/>
                </a:cubicBezTo>
                <a:lnTo>
                  <a:pt x="566574" y="339534"/>
                </a:lnTo>
                <a:cubicBezTo>
                  <a:pt x="563190" y="340740"/>
                  <a:pt x="559565" y="341899"/>
                  <a:pt x="555746" y="343009"/>
                </a:cubicBezTo>
                <a:cubicBezTo>
                  <a:pt x="529739" y="350441"/>
                  <a:pt x="495515" y="354544"/>
                  <a:pt x="459356" y="354544"/>
                </a:cubicBezTo>
                <a:cubicBezTo>
                  <a:pt x="423246" y="354544"/>
                  <a:pt x="389022" y="350441"/>
                  <a:pt x="362967" y="343009"/>
                </a:cubicBezTo>
                <a:cubicBezTo>
                  <a:pt x="359148" y="341899"/>
                  <a:pt x="355571" y="340740"/>
                  <a:pt x="352138" y="339534"/>
                </a:cubicBezTo>
                <a:close/>
                <a:moveTo>
                  <a:pt x="41901" y="336256"/>
                </a:moveTo>
                <a:lnTo>
                  <a:pt x="41901" y="348612"/>
                </a:lnTo>
                <a:cubicBezTo>
                  <a:pt x="43157" y="349529"/>
                  <a:pt x="45187" y="350784"/>
                  <a:pt x="48184" y="352232"/>
                </a:cubicBezTo>
                <a:cubicBezTo>
                  <a:pt x="53403" y="354693"/>
                  <a:pt x="61619" y="357686"/>
                  <a:pt x="73701" y="360485"/>
                </a:cubicBezTo>
                <a:cubicBezTo>
                  <a:pt x="94772" y="365311"/>
                  <a:pt x="121546" y="368014"/>
                  <a:pt x="149094" y="368014"/>
                </a:cubicBezTo>
                <a:cubicBezTo>
                  <a:pt x="176593" y="368014"/>
                  <a:pt x="203367" y="365311"/>
                  <a:pt x="224486" y="360485"/>
                </a:cubicBezTo>
                <a:cubicBezTo>
                  <a:pt x="236520" y="357686"/>
                  <a:pt x="244736" y="354693"/>
                  <a:pt x="249955" y="352232"/>
                </a:cubicBezTo>
                <a:cubicBezTo>
                  <a:pt x="252952" y="350784"/>
                  <a:pt x="255030" y="349529"/>
                  <a:pt x="256238" y="348612"/>
                </a:cubicBezTo>
                <a:lnTo>
                  <a:pt x="256238" y="336256"/>
                </a:lnTo>
                <a:cubicBezTo>
                  <a:pt x="252855" y="337511"/>
                  <a:pt x="249279" y="338670"/>
                  <a:pt x="245461" y="339731"/>
                </a:cubicBezTo>
                <a:cubicBezTo>
                  <a:pt x="219412" y="347212"/>
                  <a:pt x="185195" y="351315"/>
                  <a:pt x="149094" y="351315"/>
                </a:cubicBezTo>
                <a:cubicBezTo>
                  <a:pt x="112944" y="351315"/>
                  <a:pt x="78727" y="347212"/>
                  <a:pt x="52678" y="339731"/>
                </a:cubicBezTo>
                <a:cubicBezTo>
                  <a:pt x="48909" y="338670"/>
                  <a:pt x="45284" y="337511"/>
                  <a:pt x="41901" y="336256"/>
                </a:cubicBezTo>
                <a:close/>
                <a:moveTo>
                  <a:pt x="352138" y="280315"/>
                </a:moveTo>
                <a:lnTo>
                  <a:pt x="352138" y="293298"/>
                </a:lnTo>
                <a:cubicBezTo>
                  <a:pt x="353395" y="294263"/>
                  <a:pt x="355425" y="295518"/>
                  <a:pt x="358471" y="296917"/>
                </a:cubicBezTo>
                <a:cubicBezTo>
                  <a:pt x="363692" y="299427"/>
                  <a:pt x="371861" y="302419"/>
                  <a:pt x="383946" y="305219"/>
                </a:cubicBezTo>
                <a:cubicBezTo>
                  <a:pt x="405071" y="310045"/>
                  <a:pt x="431851" y="312699"/>
                  <a:pt x="459356" y="312699"/>
                </a:cubicBezTo>
                <a:cubicBezTo>
                  <a:pt x="486862" y="312699"/>
                  <a:pt x="513642" y="310045"/>
                  <a:pt x="534767" y="305219"/>
                </a:cubicBezTo>
                <a:cubicBezTo>
                  <a:pt x="546852" y="302419"/>
                  <a:pt x="555021" y="299427"/>
                  <a:pt x="560290" y="296917"/>
                </a:cubicBezTo>
                <a:cubicBezTo>
                  <a:pt x="563287" y="295518"/>
                  <a:pt x="565317" y="294263"/>
                  <a:pt x="566574" y="293298"/>
                </a:cubicBezTo>
                <a:lnTo>
                  <a:pt x="566574" y="280315"/>
                </a:lnTo>
                <a:cubicBezTo>
                  <a:pt x="563190" y="281570"/>
                  <a:pt x="559565" y="282728"/>
                  <a:pt x="555746" y="283790"/>
                </a:cubicBezTo>
                <a:cubicBezTo>
                  <a:pt x="529739" y="291271"/>
                  <a:pt x="495515" y="295373"/>
                  <a:pt x="459356" y="295373"/>
                </a:cubicBezTo>
                <a:cubicBezTo>
                  <a:pt x="423246" y="295373"/>
                  <a:pt x="389022" y="291271"/>
                  <a:pt x="362967" y="283790"/>
                </a:cubicBezTo>
                <a:cubicBezTo>
                  <a:pt x="359148" y="282728"/>
                  <a:pt x="355571" y="281570"/>
                  <a:pt x="352138" y="280315"/>
                </a:cubicBezTo>
                <a:close/>
                <a:moveTo>
                  <a:pt x="41901" y="277712"/>
                </a:moveTo>
                <a:lnTo>
                  <a:pt x="41901" y="290068"/>
                </a:lnTo>
                <a:cubicBezTo>
                  <a:pt x="43157" y="291033"/>
                  <a:pt x="45187" y="292288"/>
                  <a:pt x="48184" y="293687"/>
                </a:cubicBezTo>
                <a:cubicBezTo>
                  <a:pt x="53451" y="296197"/>
                  <a:pt x="61619" y="299190"/>
                  <a:pt x="73701" y="301941"/>
                </a:cubicBezTo>
                <a:cubicBezTo>
                  <a:pt x="94821" y="306815"/>
                  <a:pt x="121595" y="309470"/>
                  <a:pt x="149094" y="309470"/>
                </a:cubicBezTo>
                <a:cubicBezTo>
                  <a:pt x="176593" y="309470"/>
                  <a:pt x="203367" y="306815"/>
                  <a:pt x="224486" y="301941"/>
                </a:cubicBezTo>
                <a:cubicBezTo>
                  <a:pt x="236520" y="299190"/>
                  <a:pt x="244736" y="296197"/>
                  <a:pt x="249955" y="293687"/>
                </a:cubicBezTo>
                <a:cubicBezTo>
                  <a:pt x="252952" y="292288"/>
                  <a:pt x="255030" y="291033"/>
                  <a:pt x="256238" y="290068"/>
                </a:cubicBezTo>
                <a:lnTo>
                  <a:pt x="256286" y="290068"/>
                </a:lnTo>
                <a:lnTo>
                  <a:pt x="256286" y="277712"/>
                </a:lnTo>
                <a:cubicBezTo>
                  <a:pt x="252855" y="278967"/>
                  <a:pt x="249279" y="280125"/>
                  <a:pt x="245461" y="281187"/>
                </a:cubicBezTo>
                <a:cubicBezTo>
                  <a:pt x="219412" y="288668"/>
                  <a:pt x="185195" y="292770"/>
                  <a:pt x="149094" y="292770"/>
                </a:cubicBezTo>
                <a:cubicBezTo>
                  <a:pt x="112944" y="292770"/>
                  <a:pt x="78727" y="288668"/>
                  <a:pt x="52678" y="281187"/>
                </a:cubicBezTo>
                <a:cubicBezTo>
                  <a:pt x="48909" y="280125"/>
                  <a:pt x="45284" y="278967"/>
                  <a:pt x="41901" y="277712"/>
                </a:cubicBezTo>
                <a:close/>
                <a:moveTo>
                  <a:pt x="352138" y="221144"/>
                </a:moveTo>
                <a:lnTo>
                  <a:pt x="352138" y="234127"/>
                </a:lnTo>
                <a:cubicBezTo>
                  <a:pt x="353395" y="235092"/>
                  <a:pt x="355425" y="236347"/>
                  <a:pt x="358471" y="237746"/>
                </a:cubicBezTo>
                <a:cubicBezTo>
                  <a:pt x="363692" y="240256"/>
                  <a:pt x="371861" y="243248"/>
                  <a:pt x="383946" y="245999"/>
                </a:cubicBezTo>
                <a:cubicBezTo>
                  <a:pt x="405071" y="250874"/>
                  <a:pt x="431851" y="253529"/>
                  <a:pt x="459356" y="253529"/>
                </a:cubicBezTo>
                <a:cubicBezTo>
                  <a:pt x="486862" y="253529"/>
                  <a:pt x="513642" y="250874"/>
                  <a:pt x="534767" y="245999"/>
                </a:cubicBezTo>
                <a:cubicBezTo>
                  <a:pt x="546852" y="243248"/>
                  <a:pt x="555021" y="240256"/>
                  <a:pt x="560290" y="237746"/>
                </a:cubicBezTo>
                <a:cubicBezTo>
                  <a:pt x="563287" y="236347"/>
                  <a:pt x="565317" y="235092"/>
                  <a:pt x="566574" y="234127"/>
                </a:cubicBezTo>
                <a:lnTo>
                  <a:pt x="566574" y="221144"/>
                </a:lnTo>
                <a:cubicBezTo>
                  <a:pt x="563190" y="222399"/>
                  <a:pt x="559565" y="223557"/>
                  <a:pt x="555746" y="224619"/>
                </a:cubicBezTo>
                <a:cubicBezTo>
                  <a:pt x="529739" y="232100"/>
                  <a:pt x="495515" y="236202"/>
                  <a:pt x="459356" y="236202"/>
                </a:cubicBezTo>
                <a:cubicBezTo>
                  <a:pt x="423246" y="236202"/>
                  <a:pt x="389022" y="232100"/>
                  <a:pt x="362967" y="224619"/>
                </a:cubicBezTo>
                <a:cubicBezTo>
                  <a:pt x="359148" y="223557"/>
                  <a:pt x="355571" y="222399"/>
                  <a:pt x="352138" y="221144"/>
                </a:cubicBezTo>
                <a:close/>
                <a:moveTo>
                  <a:pt x="41901" y="218540"/>
                </a:moveTo>
                <a:lnTo>
                  <a:pt x="41901" y="231523"/>
                </a:lnTo>
                <a:cubicBezTo>
                  <a:pt x="43157" y="232488"/>
                  <a:pt x="45187" y="233743"/>
                  <a:pt x="48184" y="235143"/>
                </a:cubicBezTo>
                <a:cubicBezTo>
                  <a:pt x="53403" y="237653"/>
                  <a:pt x="61619" y="240645"/>
                  <a:pt x="73701" y="243396"/>
                </a:cubicBezTo>
                <a:cubicBezTo>
                  <a:pt x="94772" y="248271"/>
                  <a:pt x="121546" y="250925"/>
                  <a:pt x="149094" y="250925"/>
                </a:cubicBezTo>
                <a:cubicBezTo>
                  <a:pt x="176593" y="250925"/>
                  <a:pt x="203367" y="248271"/>
                  <a:pt x="224486" y="243396"/>
                </a:cubicBezTo>
                <a:cubicBezTo>
                  <a:pt x="236520" y="240645"/>
                  <a:pt x="244736" y="237653"/>
                  <a:pt x="249955" y="235143"/>
                </a:cubicBezTo>
                <a:cubicBezTo>
                  <a:pt x="252952" y="233743"/>
                  <a:pt x="255030" y="232488"/>
                  <a:pt x="256238" y="231523"/>
                </a:cubicBezTo>
                <a:lnTo>
                  <a:pt x="256238" y="218540"/>
                </a:lnTo>
                <a:cubicBezTo>
                  <a:pt x="252855" y="219795"/>
                  <a:pt x="249279" y="220953"/>
                  <a:pt x="245461" y="222015"/>
                </a:cubicBezTo>
                <a:cubicBezTo>
                  <a:pt x="219412" y="229496"/>
                  <a:pt x="185195" y="233599"/>
                  <a:pt x="149094" y="233599"/>
                </a:cubicBezTo>
                <a:cubicBezTo>
                  <a:pt x="112944" y="233599"/>
                  <a:pt x="78727" y="229496"/>
                  <a:pt x="52678" y="222015"/>
                </a:cubicBezTo>
                <a:cubicBezTo>
                  <a:pt x="48909" y="220953"/>
                  <a:pt x="45284" y="219795"/>
                  <a:pt x="41901" y="218540"/>
                </a:cubicBezTo>
                <a:close/>
                <a:moveTo>
                  <a:pt x="459356" y="162793"/>
                </a:moveTo>
                <a:cubicBezTo>
                  <a:pt x="431851" y="162793"/>
                  <a:pt x="405071" y="165448"/>
                  <a:pt x="383946" y="170322"/>
                </a:cubicBezTo>
                <a:cubicBezTo>
                  <a:pt x="373553" y="172687"/>
                  <a:pt x="366060" y="175245"/>
                  <a:pt x="360840" y="177514"/>
                </a:cubicBezTo>
                <a:cubicBezTo>
                  <a:pt x="359969" y="177852"/>
                  <a:pt x="359196" y="178238"/>
                  <a:pt x="358471" y="178576"/>
                </a:cubicBezTo>
                <a:cubicBezTo>
                  <a:pt x="363692" y="181085"/>
                  <a:pt x="371861" y="184078"/>
                  <a:pt x="383946" y="186829"/>
                </a:cubicBezTo>
                <a:cubicBezTo>
                  <a:pt x="405071" y="191703"/>
                  <a:pt x="431851" y="194358"/>
                  <a:pt x="459356" y="194358"/>
                </a:cubicBezTo>
                <a:cubicBezTo>
                  <a:pt x="486862" y="194358"/>
                  <a:pt x="513642" y="191703"/>
                  <a:pt x="534767" y="186829"/>
                </a:cubicBezTo>
                <a:cubicBezTo>
                  <a:pt x="546852" y="184078"/>
                  <a:pt x="555021" y="181085"/>
                  <a:pt x="560290" y="178576"/>
                </a:cubicBezTo>
                <a:cubicBezTo>
                  <a:pt x="559565" y="178238"/>
                  <a:pt x="558743" y="177852"/>
                  <a:pt x="557873" y="177514"/>
                </a:cubicBezTo>
                <a:cubicBezTo>
                  <a:pt x="552652" y="175245"/>
                  <a:pt x="545160" y="172687"/>
                  <a:pt x="534767" y="170322"/>
                </a:cubicBezTo>
                <a:cubicBezTo>
                  <a:pt x="513642" y="165448"/>
                  <a:pt x="486862" y="162793"/>
                  <a:pt x="459356" y="162793"/>
                </a:cubicBezTo>
                <a:close/>
                <a:moveTo>
                  <a:pt x="41901" y="159368"/>
                </a:moveTo>
                <a:lnTo>
                  <a:pt x="41901" y="172351"/>
                </a:lnTo>
                <a:cubicBezTo>
                  <a:pt x="43157" y="173268"/>
                  <a:pt x="45187" y="174523"/>
                  <a:pt x="48184" y="175971"/>
                </a:cubicBezTo>
                <a:cubicBezTo>
                  <a:pt x="53451" y="178481"/>
                  <a:pt x="61619" y="181473"/>
                  <a:pt x="73701" y="184224"/>
                </a:cubicBezTo>
                <a:cubicBezTo>
                  <a:pt x="94821" y="189099"/>
                  <a:pt x="121595" y="191754"/>
                  <a:pt x="149094" y="191754"/>
                </a:cubicBezTo>
                <a:cubicBezTo>
                  <a:pt x="176593" y="191754"/>
                  <a:pt x="203367" y="189099"/>
                  <a:pt x="224486" y="184224"/>
                </a:cubicBezTo>
                <a:cubicBezTo>
                  <a:pt x="236520" y="181473"/>
                  <a:pt x="244736" y="178481"/>
                  <a:pt x="249955" y="175971"/>
                </a:cubicBezTo>
                <a:cubicBezTo>
                  <a:pt x="252952" y="174523"/>
                  <a:pt x="255030" y="173268"/>
                  <a:pt x="256238" y="172351"/>
                </a:cubicBezTo>
                <a:lnTo>
                  <a:pt x="256286" y="172351"/>
                </a:lnTo>
                <a:lnTo>
                  <a:pt x="256286" y="159368"/>
                </a:lnTo>
                <a:cubicBezTo>
                  <a:pt x="252855" y="160575"/>
                  <a:pt x="249279" y="161733"/>
                  <a:pt x="245461" y="162843"/>
                </a:cubicBezTo>
                <a:cubicBezTo>
                  <a:pt x="219412" y="170276"/>
                  <a:pt x="185195" y="174378"/>
                  <a:pt x="149094" y="174378"/>
                </a:cubicBezTo>
                <a:cubicBezTo>
                  <a:pt x="112944" y="174378"/>
                  <a:pt x="78727" y="170276"/>
                  <a:pt x="52678" y="162843"/>
                </a:cubicBezTo>
                <a:cubicBezTo>
                  <a:pt x="48909" y="161733"/>
                  <a:pt x="45284" y="160575"/>
                  <a:pt x="41901" y="159368"/>
                </a:cubicBezTo>
                <a:close/>
                <a:moveTo>
                  <a:pt x="459356" y="120949"/>
                </a:moveTo>
                <a:cubicBezTo>
                  <a:pt x="495515" y="120949"/>
                  <a:pt x="529739" y="125051"/>
                  <a:pt x="555746" y="132532"/>
                </a:cubicBezTo>
                <a:cubicBezTo>
                  <a:pt x="569668" y="136490"/>
                  <a:pt x="580931" y="141364"/>
                  <a:pt x="589197" y="146963"/>
                </a:cubicBezTo>
                <a:cubicBezTo>
                  <a:pt x="604473" y="157291"/>
                  <a:pt x="608195" y="169068"/>
                  <a:pt x="608437" y="177514"/>
                </a:cubicBezTo>
                <a:lnTo>
                  <a:pt x="608485" y="177514"/>
                </a:lnTo>
                <a:lnTo>
                  <a:pt x="608485" y="475395"/>
                </a:lnTo>
                <a:cubicBezTo>
                  <a:pt x="608485" y="483890"/>
                  <a:pt x="605101" y="496245"/>
                  <a:pt x="589101" y="506960"/>
                </a:cubicBezTo>
                <a:cubicBezTo>
                  <a:pt x="580786" y="512510"/>
                  <a:pt x="569571" y="517240"/>
                  <a:pt x="555649" y="521149"/>
                </a:cubicBezTo>
                <a:cubicBezTo>
                  <a:pt x="529788" y="528340"/>
                  <a:pt x="495611" y="532346"/>
                  <a:pt x="459356" y="532346"/>
                </a:cubicBezTo>
                <a:cubicBezTo>
                  <a:pt x="423150" y="532346"/>
                  <a:pt x="388925" y="528340"/>
                  <a:pt x="363112" y="521149"/>
                </a:cubicBezTo>
                <a:cubicBezTo>
                  <a:pt x="349190" y="517240"/>
                  <a:pt x="337926" y="512462"/>
                  <a:pt x="329660" y="506960"/>
                </a:cubicBezTo>
                <a:cubicBezTo>
                  <a:pt x="313611" y="496245"/>
                  <a:pt x="310276" y="483890"/>
                  <a:pt x="310276" y="475395"/>
                </a:cubicBezTo>
                <a:lnTo>
                  <a:pt x="310276" y="415307"/>
                </a:lnTo>
                <a:lnTo>
                  <a:pt x="310276" y="356136"/>
                </a:lnTo>
                <a:lnTo>
                  <a:pt x="310276" y="296917"/>
                </a:lnTo>
                <a:lnTo>
                  <a:pt x="310276" y="237746"/>
                </a:lnTo>
                <a:lnTo>
                  <a:pt x="310276" y="178576"/>
                </a:lnTo>
                <a:lnTo>
                  <a:pt x="310276" y="177514"/>
                </a:lnTo>
                <a:cubicBezTo>
                  <a:pt x="310566" y="169068"/>
                  <a:pt x="314240" y="157291"/>
                  <a:pt x="329515" y="146963"/>
                </a:cubicBezTo>
                <a:cubicBezTo>
                  <a:pt x="337830" y="141364"/>
                  <a:pt x="349045" y="136490"/>
                  <a:pt x="362967" y="132532"/>
                </a:cubicBezTo>
                <a:cubicBezTo>
                  <a:pt x="389022" y="125051"/>
                  <a:pt x="423246" y="120949"/>
                  <a:pt x="459356" y="120949"/>
                </a:cubicBezTo>
                <a:close/>
                <a:moveTo>
                  <a:pt x="41901" y="100196"/>
                </a:moveTo>
                <a:lnTo>
                  <a:pt x="41901" y="113180"/>
                </a:lnTo>
                <a:cubicBezTo>
                  <a:pt x="43157" y="114097"/>
                  <a:pt x="45187" y="115351"/>
                  <a:pt x="48184" y="116799"/>
                </a:cubicBezTo>
                <a:cubicBezTo>
                  <a:pt x="53403" y="119261"/>
                  <a:pt x="61619" y="122301"/>
                  <a:pt x="73701" y="125052"/>
                </a:cubicBezTo>
                <a:cubicBezTo>
                  <a:pt x="94772" y="129927"/>
                  <a:pt x="121546" y="132582"/>
                  <a:pt x="149094" y="132582"/>
                </a:cubicBezTo>
                <a:cubicBezTo>
                  <a:pt x="176593" y="132582"/>
                  <a:pt x="203367" y="129879"/>
                  <a:pt x="224486" y="125052"/>
                </a:cubicBezTo>
                <a:cubicBezTo>
                  <a:pt x="236520" y="122301"/>
                  <a:pt x="244736" y="119261"/>
                  <a:pt x="249955" y="116799"/>
                </a:cubicBezTo>
                <a:cubicBezTo>
                  <a:pt x="252952" y="115351"/>
                  <a:pt x="255030" y="114097"/>
                  <a:pt x="256238" y="113180"/>
                </a:cubicBezTo>
                <a:lnTo>
                  <a:pt x="256238" y="100196"/>
                </a:lnTo>
                <a:cubicBezTo>
                  <a:pt x="252855" y="101403"/>
                  <a:pt x="249279" y="102561"/>
                  <a:pt x="245461" y="103671"/>
                </a:cubicBezTo>
                <a:cubicBezTo>
                  <a:pt x="219412" y="111104"/>
                  <a:pt x="185195" y="115207"/>
                  <a:pt x="149094" y="115207"/>
                </a:cubicBezTo>
                <a:cubicBezTo>
                  <a:pt x="112944" y="115207"/>
                  <a:pt x="78727" y="111104"/>
                  <a:pt x="52678" y="103671"/>
                </a:cubicBezTo>
                <a:cubicBezTo>
                  <a:pt x="48909" y="102561"/>
                  <a:pt x="45284" y="101403"/>
                  <a:pt x="41901" y="100196"/>
                </a:cubicBezTo>
                <a:close/>
                <a:moveTo>
                  <a:pt x="149094" y="41845"/>
                </a:moveTo>
                <a:cubicBezTo>
                  <a:pt x="121595" y="41845"/>
                  <a:pt x="94772" y="44500"/>
                  <a:pt x="73701" y="49326"/>
                </a:cubicBezTo>
                <a:cubicBezTo>
                  <a:pt x="63310" y="51739"/>
                  <a:pt x="55820" y="54297"/>
                  <a:pt x="50552" y="56517"/>
                </a:cubicBezTo>
                <a:cubicBezTo>
                  <a:pt x="49730" y="56903"/>
                  <a:pt x="48909" y="57241"/>
                  <a:pt x="48184" y="57627"/>
                </a:cubicBezTo>
                <a:cubicBezTo>
                  <a:pt x="53403" y="60089"/>
                  <a:pt x="61619" y="63081"/>
                  <a:pt x="73701" y="65881"/>
                </a:cubicBezTo>
                <a:cubicBezTo>
                  <a:pt x="94772" y="70707"/>
                  <a:pt x="121546" y="73410"/>
                  <a:pt x="149094" y="73410"/>
                </a:cubicBezTo>
                <a:cubicBezTo>
                  <a:pt x="176593" y="73410"/>
                  <a:pt x="203367" y="70707"/>
                  <a:pt x="224486" y="65881"/>
                </a:cubicBezTo>
                <a:cubicBezTo>
                  <a:pt x="236520" y="63081"/>
                  <a:pt x="244736" y="60089"/>
                  <a:pt x="249955" y="57627"/>
                </a:cubicBezTo>
                <a:cubicBezTo>
                  <a:pt x="249230" y="57241"/>
                  <a:pt x="248409" y="56903"/>
                  <a:pt x="247587" y="56517"/>
                </a:cubicBezTo>
                <a:cubicBezTo>
                  <a:pt x="242368" y="54297"/>
                  <a:pt x="234829" y="51739"/>
                  <a:pt x="224486" y="49326"/>
                </a:cubicBezTo>
                <a:cubicBezTo>
                  <a:pt x="203367" y="44500"/>
                  <a:pt x="176593" y="41845"/>
                  <a:pt x="149094" y="41845"/>
                </a:cubicBezTo>
                <a:close/>
                <a:moveTo>
                  <a:pt x="149094" y="0"/>
                </a:moveTo>
                <a:cubicBezTo>
                  <a:pt x="185195" y="0"/>
                  <a:pt x="219412" y="4103"/>
                  <a:pt x="245461" y="11535"/>
                </a:cubicBezTo>
                <a:cubicBezTo>
                  <a:pt x="259331" y="15541"/>
                  <a:pt x="270592" y="20416"/>
                  <a:pt x="278904" y="26014"/>
                </a:cubicBezTo>
                <a:cubicBezTo>
                  <a:pt x="294128" y="36343"/>
                  <a:pt x="297849" y="48119"/>
                  <a:pt x="298139" y="56517"/>
                </a:cubicBezTo>
                <a:lnTo>
                  <a:pt x="298139" y="57627"/>
                </a:lnTo>
                <a:lnTo>
                  <a:pt x="298139" y="116799"/>
                </a:lnTo>
                <a:lnTo>
                  <a:pt x="298139" y="175971"/>
                </a:lnTo>
                <a:lnTo>
                  <a:pt x="298139" y="235143"/>
                </a:lnTo>
                <a:lnTo>
                  <a:pt x="298139" y="293687"/>
                </a:lnTo>
                <a:lnTo>
                  <a:pt x="298139" y="352232"/>
                </a:lnTo>
                <a:lnTo>
                  <a:pt x="298139" y="412659"/>
                </a:lnTo>
                <a:lnTo>
                  <a:pt x="298139" y="475112"/>
                </a:lnTo>
                <a:cubicBezTo>
                  <a:pt x="298139" y="483655"/>
                  <a:pt x="294804" y="496011"/>
                  <a:pt x="278759" y="506677"/>
                </a:cubicBezTo>
                <a:cubicBezTo>
                  <a:pt x="270495" y="512228"/>
                  <a:pt x="259235" y="517006"/>
                  <a:pt x="245316" y="520915"/>
                </a:cubicBezTo>
                <a:cubicBezTo>
                  <a:pt x="219460" y="528106"/>
                  <a:pt x="185292" y="532064"/>
                  <a:pt x="149094" y="532064"/>
                </a:cubicBezTo>
                <a:cubicBezTo>
                  <a:pt x="112847" y="532064"/>
                  <a:pt x="78679" y="528106"/>
                  <a:pt x="52823" y="520915"/>
                </a:cubicBezTo>
                <a:cubicBezTo>
                  <a:pt x="38905" y="517006"/>
                  <a:pt x="27644" y="512228"/>
                  <a:pt x="19380" y="506677"/>
                </a:cubicBezTo>
                <a:cubicBezTo>
                  <a:pt x="3383" y="496011"/>
                  <a:pt x="0" y="483655"/>
                  <a:pt x="0" y="475112"/>
                </a:cubicBezTo>
                <a:lnTo>
                  <a:pt x="0" y="412659"/>
                </a:lnTo>
                <a:lnTo>
                  <a:pt x="0" y="352232"/>
                </a:lnTo>
                <a:lnTo>
                  <a:pt x="0" y="293687"/>
                </a:lnTo>
                <a:lnTo>
                  <a:pt x="0" y="235143"/>
                </a:lnTo>
                <a:lnTo>
                  <a:pt x="0" y="175971"/>
                </a:lnTo>
                <a:lnTo>
                  <a:pt x="0" y="116799"/>
                </a:lnTo>
                <a:lnTo>
                  <a:pt x="0" y="57627"/>
                </a:lnTo>
                <a:lnTo>
                  <a:pt x="0" y="56517"/>
                </a:lnTo>
                <a:cubicBezTo>
                  <a:pt x="290" y="48119"/>
                  <a:pt x="4011" y="36343"/>
                  <a:pt x="19235" y="26014"/>
                </a:cubicBezTo>
                <a:cubicBezTo>
                  <a:pt x="27547" y="20416"/>
                  <a:pt x="38808" y="15541"/>
                  <a:pt x="52678" y="11535"/>
                </a:cubicBezTo>
                <a:cubicBezTo>
                  <a:pt x="78727" y="4103"/>
                  <a:pt x="112944" y="0"/>
                  <a:pt x="149094" y="0"/>
                </a:cubicBezTo>
                <a:close/>
              </a:path>
            </a:pathLst>
          </a:custGeom>
          <a:solidFill>
            <a:srgbClr val="D8B288"/>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23" name="太阳形 44"/>
          <p:cNvSpPr>
            <a:spLocks noChangeArrowheads="1"/>
          </p:cNvSpPr>
          <p:nvPr/>
        </p:nvSpPr>
        <p:spPr bwMode="auto">
          <a:xfrm>
            <a:off x="2794284" y="3537623"/>
            <a:ext cx="516687" cy="373768"/>
          </a:xfrm>
          <a:custGeom>
            <a:avLst/>
            <a:gdLst>
              <a:gd name="connsiteX0" fmla="*/ 0 w 608697"/>
              <a:gd name="connsiteY0" fmla="*/ 384511 h 440328"/>
              <a:gd name="connsiteX1" fmla="*/ 273317 w 608697"/>
              <a:gd name="connsiteY1" fmla="*/ 384511 h 440328"/>
              <a:gd name="connsiteX2" fmla="*/ 273317 w 608697"/>
              <a:gd name="connsiteY2" fmla="*/ 415512 h 440328"/>
              <a:gd name="connsiteX3" fmla="*/ 335380 w 608697"/>
              <a:gd name="connsiteY3" fmla="*/ 415512 h 440328"/>
              <a:gd name="connsiteX4" fmla="*/ 335380 w 608697"/>
              <a:gd name="connsiteY4" fmla="*/ 384511 h 440328"/>
              <a:gd name="connsiteX5" fmla="*/ 608697 w 608697"/>
              <a:gd name="connsiteY5" fmla="*/ 384511 h 440328"/>
              <a:gd name="connsiteX6" fmla="*/ 608697 w 608697"/>
              <a:gd name="connsiteY6" fmla="*/ 415512 h 440328"/>
              <a:gd name="connsiteX7" fmla="*/ 583857 w 608697"/>
              <a:gd name="connsiteY7" fmla="*/ 440328 h 440328"/>
              <a:gd name="connsiteX8" fmla="*/ 24840 w 608697"/>
              <a:gd name="connsiteY8" fmla="*/ 440328 h 440328"/>
              <a:gd name="connsiteX9" fmla="*/ 0 w 608697"/>
              <a:gd name="connsiteY9" fmla="*/ 415512 h 440328"/>
              <a:gd name="connsiteX10" fmla="*/ 216210 w 608697"/>
              <a:gd name="connsiteY10" fmla="*/ 86798 h 440328"/>
              <a:gd name="connsiteX11" fmla="*/ 269323 w 608697"/>
              <a:gd name="connsiteY11" fmla="*/ 179836 h 440328"/>
              <a:gd name="connsiteX12" fmla="*/ 236052 w 608697"/>
              <a:gd name="connsiteY12" fmla="*/ 179836 h 440328"/>
              <a:gd name="connsiteX13" fmla="*/ 236052 w 608697"/>
              <a:gd name="connsiteY13" fmla="*/ 210824 h 440328"/>
              <a:gd name="connsiteX14" fmla="*/ 285734 w 608697"/>
              <a:gd name="connsiteY14" fmla="*/ 210824 h 440328"/>
              <a:gd name="connsiteX15" fmla="*/ 285734 w 608697"/>
              <a:gd name="connsiteY15" fmla="*/ 235629 h 440328"/>
              <a:gd name="connsiteX16" fmla="*/ 236052 w 608697"/>
              <a:gd name="connsiteY16" fmla="*/ 235629 h 440328"/>
              <a:gd name="connsiteX17" fmla="*/ 236052 w 608697"/>
              <a:gd name="connsiteY17" fmla="*/ 260434 h 440328"/>
              <a:gd name="connsiteX18" fmla="*/ 285734 w 608697"/>
              <a:gd name="connsiteY18" fmla="*/ 260434 h 440328"/>
              <a:gd name="connsiteX19" fmla="*/ 285734 w 608697"/>
              <a:gd name="connsiteY19" fmla="*/ 285239 h 440328"/>
              <a:gd name="connsiteX20" fmla="*/ 323033 w 608697"/>
              <a:gd name="connsiteY20" fmla="*/ 285239 h 440328"/>
              <a:gd name="connsiteX21" fmla="*/ 323033 w 608697"/>
              <a:gd name="connsiteY21" fmla="*/ 260434 h 440328"/>
              <a:gd name="connsiteX22" fmla="*/ 372715 w 608697"/>
              <a:gd name="connsiteY22" fmla="*/ 260434 h 440328"/>
              <a:gd name="connsiteX23" fmla="*/ 372715 w 608697"/>
              <a:gd name="connsiteY23" fmla="*/ 235629 h 440328"/>
              <a:gd name="connsiteX24" fmla="*/ 323033 w 608697"/>
              <a:gd name="connsiteY24" fmla="*/ 235629 h 440328"/>
              <a:gd name="connsiteX25" fmla="*/ 323033 w 608697"/>
              <a:gd name="connsiteY25" fmla="*/ 210824 h 440328"/>
              <a:gd name="connsiteX26" fmla="*/ 372715 w 608697"/>
              <a:gd name="connsiteY26" fmla="*/ 210824 h 440328"/>
              <a:gd name="connsiteX27" fmla="*/ 372715 w 608697"/>
              <a:gd name="connsiteY27" fmla="*/ 179836 h 440328"/>
              <a:gd name="connsiteX28" fmla="*/ 339444 w 608697"/>
              <a:gd name="connsiteY28" fmla="*/ 179836 h 440328"/>
              <a:gd name="connsiteX29" fmla="*/ 392558 w 608697"/>
              <a:gd name="connsiteY29" fmla="*/ 86798 h 440328"/>
              <a:gd name="connsiteX30" fmla="*/ 348993 w 608697"/>
              <a:gd name="connsiteY30" fmla="*/ 86798 h 440328"/>
              <a:gd name="connsiteX31" fmla="*/ 304831 w 608697"/>
              <a:gd name="connsiteY31" fmla="*/ 167396 h 440328"/>
              <a:gd name="connsiteX32" fmla="*/ 303936 w 608697"/>
              <a:gd name="connsiteY32" fmla="*/ 167396 h 440328"/>
              <a:gd name="connsiteX33" fmla="*/ 259849 w 608697"/>
              <a:gd name="connsiteY33" fmla="*/ 86798 h 440328"/>
              <a:gd name="connsiteX34" fmla="*/ 87007 w 608697"/>
              <a:gd name="connsiteY34" fmla="*/ 37188 h 440328"/>
              <a:gd name="connsiteX35" fmla="*/ 521760 w 608697"/>
              <a:gd name="connsiteY35" fmla="*/ 37188 h 440328"/>
              <a:gd name="connsiteX36" fmla="*/ 521760 w 608697"/>
              <a:gd name="connsiteY36" fmla="*/ 322484 h 440328"/>
              <a:gd name="connsiteX37" fmla="*/ 87007 w 608697"/>
              <a:gd name="connsiteY37" fmla="*/ 322484 h 440328"/>
              <a:gd name="connsiteX38" fmla="*/ 74518 w 608697"/>
              <a:gd name="connsiteY38" fmla="*/ 24802 h 440328"/>
              <a:gd name="connsiteX39" fmla="*/ 74518 w 608697"/>
              <a:gd name="connsiteY39" fmla="*/ 334870 h 440328"/>
              <a:gd name="connsiteX40" fmla="*/ 534179 w 608697"/>
              <a:gd name="connsiteY40" fmla="*/ 334870 h 440328"/>
              <a:gd name="connsiteX41" fmla="*/ 534179 w 608697"/>
              <a:gd name="connsiteY41" fmla="*/ 24802 h 440328"/>
              <a:gd name="connsiteX42" fmla="*/ 74518 w 608697"/>
              <a:gd name="connsiteY42" fmla="*/ 0 h 440328"/>
              <a:gd name="connsiteX43" fmla="*/ 534179 w 608697"/>
              <a:gd name="connsiteY43" fmla="*/ 0 h 440328"/>
              <a:gd name="connsiteX44" fmla="*/ 559019 w 608697"/>
              <a:gd name="connsiteY44" fmla="*/ 24802 h 440328"/>
              <a:gd name="connsiteX45" fmla="*/ 559019 w 608697"/>
              <a:gd name="connsiteY45" fmla="*/ 359672 h 440328"/>
              <a:gd name="connsiteX46" fmla="*/ 49678 w 608697"/>
              <a:gd name="connsiteY46" fmla="*/ 359672 h 440328"/>
              <a:gd name="connsiteX47" fmla="*/ 49678 w 608697"/>
              <a:gd name="connsiteY47" fmla="*/ 24802 h 440328"/>
              <a:gd name="connsiteX48" fmla="*/ 74518 w 608697"/>
              <a:gd name="connsiteY48" fmla="*/ 0 h 440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8697" h="440328">
                <a:moveTo>
                  <a:pt x="0" y="384511"/>
                </a:moveTo>
                <a:lnTo>
                  <a:pt x="273317" y="384511"/>
                </a:lnTo>
                <a:lnTo>
                  <a:pt x="273317" y="415512"/>
                </a:lnTo>
                <a:lnTo>
                  <a:pt x="335380" y="415512"/>
                </a:lnTo>
                <a:lnTo>
                  <a:pt x="335380" y="384511"/>
                </a:lnTo>
                <a:lnTo>
                  <a:pt x="608697" y="384511"/>
                </a:lnTo>
                <a:lnTo>
                  <a:pt x="608697" y="415512"/>
                </a:lnTo>
                <a:cubicBezTo>
                  <a:pt x="608697" y="429150"/>
                  <a:pt x="597508" y="440328"/>
                  <a:pt x="583857" y="440328"/>
                </a:cubicBezTo>
                <a:lnTo>
                  <a:pt x="24840" y="440328"/>
                </a:lnTo>
                <a:cubicBezTo>
                  <a:pt x="11189" y="440328"/>
                  <a:pt x="0" y="429150"/>
                  <a:pt x="0" y="415512"/>
                </a:cubicBezTo>
                <a:close/>
                <a:moveTo>
                  <a:pt x="216210" y="86798"/>
                </a:moveTo>
                <a:lnTo>
                  <a:pt x="269323" y="179836"/>
                </a:lnTo>
                <a:lnTo>
                  <a:pt x="236052" y="179836"/>
                </a:lnTo>
                <a:lnTo>
                  <a:pt x="236052" y="210824"/>
                </a:lnTo>
                <a:lnTo>
                  <a:pt x="285734" y="210824"/>
                </a:lnTo>
                <a:lnTo>
                  <a:pt x="285734" y="235629"/>
                </a:lnTo>
                <a:lnTo>
                  <a:pt x="236052" y="235629"/>
                </a:lnTo>
                <a:lnTo>
                  <a:pt x="236052" y="260434"/>
                </a:lnTo>
                <a:lnTo>
                  <a:pt x="285734" y="260434"/>
                </a:lnTo>
                <a:lnTo>
                  <a:pt x="285734" y="285239"/>
                </a:lnTo>
                <a:lnTo>
                  <a:pt x="323033" y="285239"/>
                </a:lnTo>
                <a:lnTo>
                  <a:pt x="323033" y="260434"/>
                </a:lnTo>
                <a:lnTo>
                  <a:pt x="372715" y="260434"/>
                </a:lnTo>
                <a:lnTo>
                  <a:pt x="372715" y="235629"/>
                </a:lnTo>
                <a:lnTo>
                  <a:pt x="323033" y="235629"/>
                </a:lnTo>
                <a:lnTo>
                  <a:pt x="323033" y="210824"/>
                </a:lnTo>
                <a:lnTo>
                  <a:pt x="372715" y="210824"/>
                </a:lnTo>
                <a:lnTo>
                  <a:pt x="372715" y="179836"/>
                </a:lnTo>
                <a:lnTo>
                  <a:pt x="339444" y="179836"/>
                </a:lnTo>
                <a:lnTo>
                  <a:pt x="392558" y="86798"/>
                </a:lnTo>
                <a:lnTo>
                  <a:pt x="348993" y="86798"/>
                </a:lnTo>
                <a:lnTo>
                  <a:pt x="304831" y="167396"/>
                </a:lnTo>
                <a:lnTo>
                  <a:pt x="303936" y="167396"/>
                </a:lnTo>
                <a:lnTo>
                  <a:pt x="259849" y="86798"/>
                </a:lnTo>
                <a:close/>
                <a:moveTo>
                  <a:pt x="87007" y="37188"/>
                </a:moveTo>
                <a:lnTo>
                  <a:pt x="521760" y="37188"/>
                </a:lnTo>
                <a:lnTo>
                  <a:pt x="521760" y="322484"/>
                </a:lnTo>
                <a:lnTo>
                  <a:pt x="87007" y="322484"/>
                </a:lnTo>
                <a:close/>
                <a:moveTo>
                  <a:pt x="74518" y="24802"/>
                </a:moveTo>
                <a:lnTo>
                  <a:pt x="74518" y="334870"/>
                </a:lnTo>
                <a:lnTo>
                  <a:pt x="534179" y="334870"/>
                </a:lnTo>
                <a:lnTo>
                  <a:pt x="534179" y="24802"/>
                </a:lnTo>
                <a:close/>
                <a:moveTo>
                  <a:pt x="74518" y="0"/>
                </a:moveTo>
                <a:lnTo>
                  <a:pt x="534179" y="0"/>
                </a:lnTo>
                <a:cubicBezTo>
                  <a:pt x="547830" y="0"/>
                  <a:pt x="559019" y="11172"/>
                  <a:pt x="559019" y="24802"/>
                </a:cubicBezTo>
                <a:lnTo>
                  <a:pt x="559019" y="359672"/>
                </a:lnTo>
                <a:lnTo>
                  <a:pt x="49678" y="359672"/>
                </a:lnTo>
                <a:lnTo>
                  <a:pt x="49678" y="24802"/>
                </a:lnTo>
                <a:cubicBezTo>
                  <a:pt x="49678" y="11172"/>
                  <a:pt x="60867" y="0"/>
                  <a:pt x="74518" y="0"/>
                </a:cubicBezTo>
                <a:close/>
              </a:path>
            </a:pathLst>
          </a:custGeom>
          <a:solidFill>
            <a:srgbClr val="D8B288"/>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cs typeface="+mn-ea"/>
              <a:sym typeface="+mn-lt"/>
            </a:endParaRPr>
          </a:p>
        </p:txBody>
      </p:sp>
      <p:sp>
        <p:nvSpPr>
          <p:cNvPr id="24" name="太阳形 44"/>
          <p:cNvSpPr>
            <a:spLocks noChangeArrowheads="1"/>
          </p:cNvSpPr>
          <p:nvPr/>
        </p:nvSpPr>
        <p:spPr bwMode="auto">
          <a:xfrm>
            <a:off x="6024689" y="3525562"/>
            <a:ext cx="485705" cy="457458"/>
          </a:xfrm>
          <a:custGeom>
            <a:avLst/>
            <a:gdLst>
              <a:gd name="T0" fmla="*/ 12933 w 12933"/>
              <a:gd name="T1" fmla="*/ 5028 h 12198"/>
              <a:gd name="T2" fmla="*/ 7549 w 12933"/>
              <a:gd name="T3" fmla="*/ 1531 h 12198"/>
              <a:gd name="T4" fmla="*/ 6467 w 12933"/>
              <a:gd name="T5" fmla="*/ 0 h 12198"/>
              <a:gd name="T6" fmla="*/ 5384 w 12933"/>
              <a:gd name="T7" fmla="*/ 1531 h 12198"/>
              <a:gd name="T8" fmla="*/ 0 w 12933"/>
              <a:gd name="T9" fmla="*/ 5028 h 12198"/>
              <a:gd name="T10" fmla="*/ 452 w 12933"/>
              <a:gd name="T11" fmla="*/ 7610 h 12198"/>
              <a:gd name="T12" fmla="*/ 10910 w 12933"/>
              <a:gd name="T13" fmla="*/ 12198 h 12198"/>
              <a:gd name="T14" fmla="*/ 12933 w 12933"/>
              <a:gd name="T15" fmla="*/ 7610 h 12198"/>
              <a:gd name="T16" fmla="*/ 6920 w 12933"/>
              <a:gd name="T17" fmla="*/ 8984 h 12198"/>
              <a:gd name="T18" fmla="*/ 8704 w 12933"/>
              <a:gd name="T19" fmla="*/ 7623 h 12198"/>
              <a:gd name="T20" fmla="*/ 6013 w 12933"/>
              <a:gd name="T21" fmla="*/ 11291 h 12198"/>
              <a:gd name="T22" fmla="*/ 4453 w 12933"/>
              <a:gd name="T23" fmla="*/ 9890 h 12198"/>
              <a:gd name="T24" fmla="*/ 6013 w 12933"/>
              <a:gd name="T25" fmla="*/ 11291 h 12198"/>
              <a:gd name="T26" fmla="*/ 4229 w 12933"/>
              <a:gd name="T27" fmla="*/ 7623 h 12198"/>
              <a:gd name="T28" fmla="*/ 6013 w 12933"/>
              <a:gd name="T29" fmla="*/ 8984 h 12198"/>
              <a:gd name="T30" fmla="*/ 4363 w 12933"/>
              <a:gd name="T31" fmla="*/ 8984 h 12198"/>
              <a:gd name="T32" fmla="*/ 6630 w 12933"/>
              <a:gd name="T33" fmla="*/ 1325 h 12198"/>
              <a:gd name="T34" fmla="*/ 6303 w 12933"/>
              <a:gd name="T35" fmla="*/ 1325 h 12198"/>
              <a:gd name="T36" fmla="*/ 6303 w 12933"/>
              <a:gd name="T37" fmla="*/ 971 h 12198"/>
              <a:gd name="T38" fmla="*/ 6630 w 12933"/>
              <a:gd name="T39" fmla="*/ 971 h 12198"/>
              <a:gd name="T40" fmla="*/ 6000 w 12933"/>
              <a:gd name="T41" fmla="*/ 2196 h 12198"/>
              <a:gd name="T42" fmla="*/ 6934 w 12933"/>
              <a:gd name="T43" fmla="*/ 2196 h 12198"/>
              <a:gd name="T44" fmla="*/ 2935 w 12933"/>
              <a:gd name="T45" fmla="*/ 5028 h 12198"/>
              <a:gd name="T46" fmla="*/ 907 w 12933"/>
              <a:gd name="T47" fmla="*/ 5935 h 12198"/>
              <a:gd name="T48" fmla="*/ 12027 w 12933"/>
              <a:gd name="T49" fmla="*/ 6704 h 12198"/>
              <a:gd name="T50" fmla="*/ 907 w 12933"/>
              <a:gd name="T51" fmla="*/ 5935 h 12198"/>
              <a:gd name="T52" fmla="*/ 3452 w 12933"/>
              <a:gd name="T53" fmla="*/ 8984 h 12198"/>
              <a:gd name="T54" fmla="*/ 1415 w 12933"/>
              <a:gd name="T55" fmla="*/ 7623 h 12198"/>
              <a:gd name="T56" fmla="*/ 2671 w 12933"/>
              <a:gd name="T57" fmla="*/ 11291 h 12198"/>
              <a:gd name="T58" fmla="*/ 3542 w 12933"/>
              <a:gd name="T59" fmla="*/ 9890 h 12198"/>
              <a:gd name="T60" fmla="*/ 2671 w 12933"/>
              <a:gd name="T61" fmla="*/ 11291 h 12198"/>
              <a:gd name="T62" fmla="*/ 8480 w 12933"/>
              <a:gd name="T63" fmla="*/ 9890 h 12198"/>
              <a:gd name="T64" fmla="*/ 6920 w 12933"/>
              <a:gd name="T65" fmla="*/ 11291 h 12198"/>
              <a:gd name="T66" fmla="*/ 10263 w 12933"/>
              <a:gd name="T67" fmla="*/ 11291 h 12198"/>
              <a:gd name="T68" fmla="*/ 9391 w 12933"/>
              <a:gd name="T69" fmla="*/ 9890 h 12198"/>
              <a:gd name="T70" fmla="*/ 10263 w 12933"/>
              <a:gd name="T71" fmla="*/ 11291 h 12198"/>
              <a:gd name="T72" fmla="*/ 9481 w 12933"/>
              <a:gd name="T73" fmla="*/ 8984 h 12198"/>
              <a:gd name="T74" fmla="*/ 11519 w 12933"/>
              <a:gd name="T75" fmla="*/ 7623 h 1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33" h="12198">
                <a:moveTo>
                  <a:pt x="12933" y="7610"/>
                </a:moveTo>
                <a:lnTo>
                  <a:pt x="12933" y="5028"/>
                </a:lnTo>
                <a:lnTo>
                  <a:pt x="11334" y="5028"/>
                </a:lnTo>
                <a:lnTo>
                  <a:pt x="7549" y="1531"/>
                </a:lnTo>
                <a:cubicBezTo>
                  <a:pt x="7592" y="1411"/>
                  <a:pt x="7615" y="1282"/>
                  <a:pt x="7615" y="1148"/>
                </a:cubicBezTo>
                <a:cubicBezTo>
                  <a:pt x="7615" y="515"/>
                  <a:pt x="7100" y="0"/>
                  <a:pt x="6467" y="0"/>
                </a:cubicBezTo>
                <a:cubicBezTo>
                  <a:pt x="5834" y="0"/>
                  <a:pt x="5318" y="515"/>
                  <a:pt x="5318" y="1148"/>
                </a:cubicBezTo>
                <a:cubicBezTo>
                  <a:pt x="5318" y="1282"/>
                  <a:pt x="5342" y="1411"/>
                  <a:pt x="5384" y="1531"/>
                </a:cubicBezTo>
                <a:lnTo>
                  <a:pt x="1599" y="5028"/>
                </a:lnTo>
                <a:lnTo>
                  <a:pt x="0" y="5028"/>
                </a:lnTo>
                <a:lnTo>
                  <a:pt x="0" y="7610"/>
                </a:lnTo>
                <a:lnTo>
                  <a:pt x="452" y="7610"/>
                </a:lnTo>
                <a:lnTo>
                  <a:pt x="2023" y="12198"/>
                </a:lnTo>
                <a:lnTo>
                  <a:pt x="10910" y="12198"/>
                </a:lnTo>
                <a:lnTo>
                  <a:pt x="12481" y="7610"/>
                </a:lnTo>
                <a:lnTo>
                  <a:pt x="12933" y="7610"/>
                </a:lnTo>
                <a:close/>
                <a:moveTo>
                  <a:pt x="8570" y="8984"/>
                </a:moveTo>
                <a:lnTo>
                  <a:pt x="6920" y="8984"/>
                </a:lnTo>
                <a:lnTo>
                  <a:pt x="6920" y="7623"/>
                </a:lnTo>
                <a:lnTo>
                  <a:pt x="8704" y="7623"/>
                </a:lnTo>
                <a:lnTo>
                  <a:pt x="8570" y="8984"/>
                </a:lnTo>
                <a:close/>
                <a:moveTo>
                  <a:pt x="6013" y="11291"/>
                </a:moveTo>
                <a:lnTo>
                  <a:pt x="4591" y="11291"/>
                </a:lnTo>
                <a:lnTo>
                  <a:pt x="4453" y="9890"/>
                </a:lnTo>
                <a:lnTo>
                  <a:pt x="6013" y="9890"/>
                </a:lnTo>
                <a:lnTo>
                  <a:pt x="6013" y="11291"/>
                </a:lnTo>
                <a:close/>
                <a:moveTo>
                  <a:pt x="4363" y="8984"/>
                </a:moveTo>
                <a:lnTo>
                  <a:pt x="4229" y="7623"/>
                </a:lnTo>
                <a:lnTo>
                  <a:pt x="6013" y="7623"/>
                </a:lnTo>
                <a:lnTo>
                  <a:pt x="6013" y="8984"/>
                </a:lnTo>
                <a:lnTo>
                  <a:pt x="4363" y="8984"/>
                </a:lnTo>
                <a:lnTo>
                  <a:pt x="4363" y="8984"/>
                </a:lnTo>
                <a:close/>
                <a:moveTo>
                  <a:pt x="6708" y="1148"/>
                </a:moveTo>
                <a:cubicBezTo>
                  <a:pt x="6708" y="1218"/>
                  <a:pt x="6678" y="1281"/>
                  <a:pt x="6630" y="1325"/>
                </a:cubicBezTo>
                <a:cubicBezTo>
                  <a:pt x="6587" y="1365"/>
                  <a:pt x="6530" y="1389"/>
                  <a:pt x="6467" y="1389"/>
                </a:cubicBezTo>
                <a:cubicBezTo>
                  <a:pt x="6403" y="1389"/>
                  <a:pt x="6346" y="1365"/>
                  <a:pt x="6303" y="1325"/>
                </a:cubicBezTo>
                <a:cubicBezTo>
                  <a:pt x="6255" y="1281"/>
                  <a:pt x="6225" y="1218"/>
                  <a:pt x="6225" y="1148"/>
                </a:cubicBezTo>
                <a:cubicBezTo>
                  <a:pt x="6225" y="1078"/>
                  <a:pt x="6255" y="1015"/>
                  <a:pt x="6303" y="971"/>
                </a:cubicBezTo>
                <a:cubicBezTo>
                  <a:pt x="6346" y="931"/>
                  <a:pt x="6403" y="906"/>
                  <a:pt x="6467" y="906"/>
                </a:cubicBezTo>
                <a:cubicBezTo>
                  <a:pt x="6530" y="906"/>
                  <a:pt x="6587" y="931"/>
                  <a:pt x="6630" y="971"/>
                </a:cubicBezTo>
                <a:cubicBezTo>
                  <a:pt x="6678" y="1015"/>
                  <a:pt x="6708" y="1078"/>
                  <a:pt x="6708" y="1148"/>
                </a:cubicBezTo>
                <a:close/>
                <a:moveTo>
                  <a:pt x="6000" y="2196"/>
                </a:moveTo>
                <a:cubicBezTo>
                  <a:pt x="6143" y="2260"/>
                  <a:pt x="6300" y="2296"/>
                  <a:pt x="6467" y="2296"/>
                </a:cubicBezTo>
                <a:cubicBezTo>
                  <a:pt x="6633" y="2296"/>
                  <a:pt x="6791" y="2260"/>
                  <a:pt x="6934" y="2196"/>
                </a:cubicBezTo>
                <a:lnTo>
                  <a:pt x="9998" y="5028"/>
                </a:lnTo>
                <a:lnTo>
                  <a:pt x="2935" y="5028"/>
                </a:lnTo>
                <a:lnTo>
                  <a:pt x="6000" y="2196"/>
                </a:lnTo>
                <a:close/>
                <a:moveTo>
                  <a:pt x="907" y="5935"/>
                </a:moveTo>
                <a:lnTo>
                  <a:pt x="12027" y="5935"/>
                </a:lnTo>
                <a:lnTo>
                  <a:pt x="12027" y="6704"/>
                </a:lnTo>
                <a:lnTo>
                  <a:pt x="907" y="6704"/>
                </a:lnTo>
                <a:lnTo>
                  <a:pt x="907" y="5935"/>
                </a:lnTo>
                <a:close/>
                <a:moveTo>
                  <a:pt x="3318" y="7623"/>
                </a:moveTo>
                <a:lnTo>
                  <a:pt x="3452" y="8984"/>
                </a:lnTo>
                <a:lnTo>
                  <a:pt x="1881" y="8984"/>
                </a:lnTo>
                <a:lnTo>
                  <a:pt x="1415" y="7623"/>
                </a:lnTo>
                <a:lnTo>
                  <a:pt x="3318" y="7623"/>
                </a:lnTo>
                <a:close/>
                <a:moveTo>
                  <a:pt x="2671" y="11291"/>
                </a:moveTo>
                <a:lnTo>
                  <a:pt x="2191" y="9890"/>
                </a:lnTo>
                <a:lnTo>
                  <a:pt x="3542" y="9890"/>
                </a:lnTo>
                <a:lnTo>
                  <a:pt x="3680" y="11291"/>
                </a:lnTo>
                <a:lnTo>
                  <a:pt x="2671" y="11291"/>
                </a:lnTo>
                <a:close/>
                <a:moveTo>
                  <a:pt x="6920" y="9890"/>
                </a:moveTo>
                <a:lnTo>
                  <a:pt x="8480" y="9890"/>
                </a:lnTo>
                <a:lnTo>
                  <a:pt x="8342" y="11291"/>
                </a:lnTo>
                <a:lnTo>
                  <a:pt x="6920" y="11291"/>
                </a:lnTo>
                <a:lnTo>
                  <a:pt x="6920" y="9890"/>
                </a:lnTo>
                <a:close/>
                <a:moveTo>
                  <a:pt x="10263" y="11291"/>
                </a:moveTo>
                <a:lnTo>
                  <a:pt x="9253" y="11291"/>
                </a:lnTo>
                <a:lnTo>
                  <a:pt x="9391" y="9890"/>
                </a:lnTo>
                <a:lnTo>
                  <a:pt x="10742" y="9890"/>
                </a:lnTo>
                <a:lnTo>
                  <a:pt x="10263" y="11291"/>
                </a:lnTo>
                <a:close/>
                <a:moveTo>
                  <a:pt x="11053" y="8984"/>
                </a:moveTo>
                <a:lnTo>
                  <a:pt x="9481" y="8984"/>
                </a:lnTo>
                <a:lnTo>
                  <a:pt x="9615" y="7623"/>
                </a:lnTo>
                <a:lnTo>
                  <a:pt x="11519" y="7623"/>
                </a:lnTo>
                <a:lnTo>
                  <a:pt x="11053" y="8984"/>
                </a:ln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grpSp>
        <p:nvGrpSpPr>
          <p:cNvPr id="28" name="组合 27"/>
          <p:cNvGrpSpPr/>
          <p:nvPr/>
        </p:nvGrpSpPr>
        <p:grpSpPr>
          <a:xfrm>
            <a:off x="4858428" y="1069431"/>
            <a:ext cx="2988319" cy="975620"/>
            <a:chOff x="-3005774" y="2017347"/>
            <a:chExt cx="2988319" cy="975620"/>
          </a:xfrm>
        </p:grpSpPr>
        <p:sp>
          <p:nvSpPr>
            <p:cNvPr id="29" name="文本框 28"/>
            <p:cNvSpPr txBox="1"/>
            <p:nvPr/>
          </p:nvSpPr>
          <p:spPr>
            <a:xfrm>
              <a:off x="-2726050" y="2017347"/>
              <a:ext cx="2265680" cy="768350"/>
            </a:xfrm>
            <a:prstGeom prst="rect">
              <a:avLst/>
            </a:prstGeom>
            <a:noFill/>
          </p:spPr>
          <p:txBody>
            <a:bodyPr wrap="none" rtlCol="0">
              <a:spAutoFit/>
            </a:bodyPr>
            <a:lstStyle/>
            <a:p>
              <a:r>
                <a:rPr lang="zh-CN" altLang="en-US" sz="4400" spc="-300" dirty="0">
                  <a:solidFill>
                    <a:srgbClr val="2E3644"/>
                  </a:solidFill>
                  <a:cs typeface="+mn-ea"/>
                  <a:sym typeface="+mn-lt"/>
                </a:rPr>
                <a:t>分析项目</a:t>
              </a:r>
              <a:endParaRPr lang="zh-CN" altLang="en-US" sz="4400" spc="-300" dirty="0">
                <a:solidFill>
                  <a:srgbClr val="2E3644"/>
                </a:solidFill>
                <a:cs typeface="+mn-ea"/>
                <a:sym typeface="+mn-lt"/>
              </a:endParaRPr>
            </a:p>
          </p:txBody>
        </p:sp>
        <p:sp>
          <p:nvSpPr>
            <p:cNvPr id="30" name="矩形 29"/>
            <p:cNvSpPr/>
            <p:nvPr/>
          </p:nvSpPr>
          <p:spPr>
            <a:xfrm>
              <a:off x="-3005774" y="2685190"/>
              <a:ext cx="2988319" cy="307777"/>
            </a:xfrm>
            <a:prstGeom prst="rect">
              <a:avLst/>
            </a:prstGeom>
          </p:spPr>
          <p:txBody>
            <a:bodyPr wrap="none">
              <a:spAutoFit/>
            </a:bodyPr>
            <a:lstStyle/>
            <a:p>
              <a:r>
                <a:rPr lang="en-US" altLang="zh-CN" sz="1400" dirty="0">
                  <a:solidFill>
                    <a:srgbClr val="1E3338">
                      <a:alpha val="50000"/>
                    </a:srgbClr>
                  </a:solidFill>
                  <a:cs typeface="+mn-ea"/>
                  <a:sym typeface="+mn-lt"/>
                </a:rPr>
                <a:t>FACING SOLUTIONS &amp; METHOD</a:t>
              </a:r>
              <a:endParaRPr lang="en-US" altLang="zh-CN" sz="1400" dirty="0">
                <a:solidFill>
                  <a:srgbClr val="1E3338">
                    <a:alpha val="50000"/>
                  </a:srgb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checkerboard(across)">
                                      <p:cBhvr>
                                        <p:cTn id="21" dur="500"/>
                                        <p:tgtEl>
                                          <p:spTgt spid="7"/>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checkerboard(across)">
                                      <p:cBhvr>
                                        <p:cTn id="27" dur="500"/>
                                        <p:tgtEl>
                                          <p:spTgt spid="10"/>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heckerboard(across)">
                                      <p:cBhvr>
                                        <p:cTn id="30" dur="500"/>
                                        <p:tgtEl>
                                          <p:spTgt spid="12"/>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checkerboard(across)">
                                      <p:cBhvr>
                                        <p:cTn id="33" dur="500"/>
                                        <p:tgtEl>
                                          <p:spTgt spid="14"/>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checkerboard(across)">
                                      <p:cBhvr>
                                        <p:cTn id="36" dur="500"/>
                                        <p:tgtEl>
                                          <p:spTgt spid="9"/>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checkerboard(across)">
                                      <p:cBhvr>
                                        <p:cTn id="39" dur="500"/>
                                        <p:tgtEl>
                                          <p:spTgt spid="11"/>
                                        </p:tgtEl>
                                      </p:cBhvr>
                                    </p:animEffect>
                                  </p:childTnLst>
                                </p:cTn>
                              </p:par>
                              <p:par>
                                <p:cTn id="40" presetID="5" presetClass="entr" presetSubtype="1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checkerboard(across)">
                                      <p:cBhvr>
                                        <p:cTn id="42" dur="500"/>
                                        <p:tgtEl>
                                          <p:spTgt spid="15"/>
                                        </p:tgtEl>
                                      </p:cBhvr>
                                    </p:animEffect>
                                  </p:childTnLst>
                                </p:cTn>
                              </p:par>
                              <p:par>
                                <p:cTn id="43" presetID="5" presetClass="entr" presetSubtype="1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checkerboard(across)">
                                      <p:cBhvr>
                                        <p:cTn id="45" dur="500"/>
                                        <p:tgtEl>
                                          <p:spTgt spid="22"/>
                                        </p:tgtEl>
                                      </p:cBhvr>
                                    </p:animEffect>
                                  </p:childTnLst>
                                </p:cTn>
                              </p:par>
                              <p:par>
                                <p:cTn id="46" presetID="5" presetClass="entr" presetSubtype="1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checkerboard(across)">
                                      <p:cBhvr>
                                        <p:cTn id="48" dur="500"/>
                                        <p:tgtEl>
                                          <p:spTgt spid="23"/>
                                        </p:tgtEl>
                                      </p:cBhvr>
                                    </p:animEffect>
                                  </p:childTnLst>
                                </p:cTn>
                              </p:par>
                              <p:par>
                                <p:cTn id="49" presetID="5" presetClass="entr" presetSubtype="1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checkerboard(across)">
                                      <p:cBhvr>
                                        <p:cTn id="5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7" grpId="0"/>
      <p:bldP spid="8" grpId="0" bldLvl="0" animBg="1"/>
      <p:bldP spid="10" grpId="0"/>
      <p:bldP spid="12" grpId="0" bldLvl="0" animBg="1"/>
      <p:bldP spid="14" grpId="0"/>
      <p:bldP spid="9" grpId="0"/>
      <p:bldP spid="11" grpId="0"/>
      <p:bldP spid="15" grpId="0"/>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投资汇报分析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04</a:t>
            </a:r>
            <a:endParaRPr lang="en-US" altLang="zh-CN" sz="2000" dirty="0" smtClean="0">
              <a:solidFill>
                <a:schemeClr val="tx1">
                  <a:lumMod val="75000"/>
                  <a:lumOff val="25000"/>
                </a:schemeClr>
              </a:solidFill>
              <a:cs typeface="+mn-ea"/>
              <a:sym typeface="+mn-lt"/>
            </a:endParaRPr>
          </a:p>
        </p:txBody>
      </p:sp>
      <p:sp>
        <p:nvSpPr>
          <p:cNvPr id="3" name="ï$1ídê"/>
          <p:cNvSpPr/>
          <p:nvPr/>
        </p:nvSpPr>
        <p:spPr>
          <a:xfrm>
            <a:off x="1330834" y="2011166"/>
            <a:ext cx="1584795" cy="1584795"/>
          </a:xfrm>
          <a:prstGeom prst="donut">
            <a:avLst>
              <a:gd name="adj" fmla="val 10146"/>
            </a:avLst>
          </a:prstGeom>
          <a:solidFill>
            <a:srgbClr val="D8B288"/>
          </a:solidFill>
          <a:effectLst/>
        </p:spPr>
        <p:style>
          <a:lnRef idx="0">
            <a:schemeClr val="accent2"/>
          </a:lnRef>
          <a:fillRef idx="3">
            <a:schemeClr val="accent2"/>
          </a:fillRef>
          <a:effectRef idx="3">
            <a:schemeClr val="accent2"/>
          </a:effectRef>
          <a:fontRef idx="minor">
            <a:schemeClr val="lt1"/>
          </a:fontRef>
        </p:style>
        <p:txBody>
          <a:bodyPr anchor="ctr"/>
          <a:lstStyle/>
          <a:p>
            <a:pPr algn="ctr"/>
            <a:endParaRPr>
              <a:solidFill>
                <a:srgbClr val="404040"/>
              </a:solidFill>
              <a:cs typeface="+mn-ea"/>
              <a:sym typeface="+mn-lt"/>
            </a:endParaRPr>
          </a:p>
        </p:txBody>
      </p:sp>
      <p:sp>
        <p:nvSpPr>
          <p:cNvPr id="2" name="î$ļídé"/>
          <p:cNvSpPr/>
          <p:nvPr/>
        </p:nvSpPr>
        <p:spPr>
          <a:xfrm>
            <a:off x="1114407"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404040"/>
              </a:solidFill>
              <a:cs typeface="+mn-ea"/>
              <a:sym typeface="+mn-lt"/>
            </a:endParaRPr>
          </a:p>
        </p:txBody>
      </p:sp>
      <p:sp>
        <p:nvSpPr>
          <p:cNvPr id="7" name="ïşḻide"/>
          <p:cNvSpPr/>
          <p:nvPr/>
        </p:nvSpPr>
        <p:spPr>
          <a:xfrm>
            <a:off x="4003872" y="2011166"/>
            <a:ext cx="1584795" cy="1584795"/>
          </a:xfrm>
          <a:prstGeom prst="donut">
            <a:avLst>
              <a:gd name="adj" fmla="val 10146"/>
            </a:avLst>
          </a:prstGeom>
          <a:solidFill>
            <a:srgbClr val="D8B288"/>
          </a:solidFill>
          <a:effectLst/>
        </p:spPr>
        <p:style>
          <a:lnRef idx="0">
            <a:schemeClr val="accent2"/>
          </a:lnRef>
          <a:fillRef idx="3">
            <a:schemeClr val="accent2"/>
          </a:fillRef>
          <a:effectRef idx="3">
            <a:schemeClr val="accent2"/>
          </a:effectRef>
          <a:fontRef idx="minor">
            <a:schemeClr val="lt1"/>
          </a:fontRef>
        </p:style>
        <p:txBody>
          <a:bodyPr anchor="ctr"/>
          <a:lstStyle/>
          <a:p>
            <a:pPr algn="ctr"/>
            <a:endParaRPr>
              <a:solidFill>
                <a:srgbClr val="404040"/>
              </a:solidFill>
              <a:cs typeface="+mn-ea"/>
              <a:sym typeface="+mn-lt"/>
            </a:endParaRPr>
          </a:p>
        </p:txBody>
      </p:sp>
      <p:sp>
        <p:nvSpPr>
          <p:cNvPr id="8" name="ïśḻîďe"/>
          <p:cNvSpPr/>
          <p:nvPr/>
        </p:nvSpPr>
        <p:spPr>
          <a:xfrm>
            <a:off x="3787445"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404040"/>
              </a:solidFill>
              <a:cs typeface="+mn-ea"/>
              <a:sym typeface="+mn-lt"/>
            </a:endParaRPr>
          </a:p>
        </p:txBody>
      </p:sp>
      <p:sp>
        <p:nvSpPr>
          <p:cNvPr id="9" name="ïṡḻiḍê"/>
          <p:cNvSpPr/>
          <p:nvPr/>
        </p:nvSpPr>
        <p:spPr>
          <a:xfrm>
            <a:off x="6676911" y="2011166"/>
            <a:ext cx="1584795" cy="1584795"/>
          </a:xfrm>
          <a:prstGeom prst="donut">
            <a:avLst>
              <a:gd name="adj" fmla="val 10146"/>
            </a:avLst>
          </a:prstGeom>
          <a:solidFill>
            <a:srgbClr val="D8B288"/>
          </a:solidFill>
          <a:effectLst/>
        </p:spPr>
        <p:style>
          <a:lnRef idx="0">
            <a:schemeClr val="accent3"/>
          </a:lnRef>
          <a:fillRef idx="3">
            <a:schemeClr val="accent3"/>
          </a:fillRef>
          <a:effectRef idx="3">
            <a:schemeClr val="accent3"/>
          </a:effectRef>
          <a:fontRef idx="minor">
            <a:schemeClr val="lt1"/>
          </a:fontRef>
        </p:style>
        <p:txBody>
          <a:bodyPr anchor="ctr"/>
          <a:lstStyle/>
          <a:p>
            <a:pPr algn="ctr"/>
            <a:endParaRPr>
              <a:solidFill>
                <a:srgbClr val="404040"/>
              </a:solidFill>
              <a:cs typeface="+mn-ea"/>
              <a:sym typeface="+mn-lt"/>
            </a:endParaRPr>
          </a:p>
        </p:txBody>
      </p:sp>
      <p:sp>
        <p:nvSpPr>
          <p:cNvPr id="10" name="ïṣḻíḋé"/>
          <p:cNvSpPr/>
          <p:nvPr/>
        </p:nvSpPr>
        <p:spPr>
          <a:xfrm>
            <a:off x="6460484"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404040"/>
              </a:solidFill>
              <a:cs typeface="+mn-ea"/>
              <a:sym typeface="+mn-lt"/>
            </a:endParaRPr>
          </a:p>
        </p:txBody>
      </p:sp>
      <p:sp>
        <p:nvSpPr>
          <p:cNvPr id="11" name="ï$1iḍê"/>
          <p:cNvSpPr/>
          <p:nvPr/>
        </p:nvSpPr>
        <p:spPr>
          <a:xfrm>
            <a:off x="9349949" y="2011166"/>
            <a:ext cx="1584795" cy="1584795"/>
          </a:xfrm>
          <a:prstGeom prst="donut">
            <a:avLst>
              <a:gd name="adj" fmla="val 10146"/>
            </a:avLst>
          </a:prstGeom>
          <a:solidFill>
            <a:srgbClr val="D8B288"/>
          </a:solidFill>
          <a:effectLst/>
        </p:spPr>
        <p:style>
          <a:lnRef idx="0">
            <a:schemeClr val="accent4"/>
          </a:lnRef>
          <a:fillRef idx="3">
            <a:schemeClr val="accent4"/>
          </a:fillRef>
          <a:effectRef idx="3">
            <a:schemeClr val="accent4"/>
          </a:effectRef>
          <a:fontRef idx="minor">
            <a:schemeClr val="lt1"/>
          </a:fontRef>
        </p:style>
        <p:txBody>
          <a:bodyPr anchor="ctr"/>
          <a:lstStyle/>
          <a:p>
            <a:pPr algn="ctr"/>
            <a:endParaRPr>
              <a:solidFill>
                <a:srgbClr val="404040"/>
              </a:solidFill>
              <a:cs typeface="+mn-ea"/>
              <a:sym typeface="+mn-lt"/>
            </a:endParaRPr>
          </a:p>
        </p:txBody>
      </p:sp>
      <p:sp>
        <p:nvSpPr>
          <p:cNvPr id="12" name="íŝļíḋe"/>
          <p:cNvSpPr/>
          <p:nvPr/>
        </p:nvSpPr>
        <p:spPr>
          <a:xfrm>
            <a:off x="9133522"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404040"/>
              </a:solidFill>
              <a:cs typeface="+mn-ea"/>
              <a:sym typeface="+mn-lt"/>
            </a:endParaRPr>
          </a:p>
        </p:txBody>
      </p:sp>
      <p:sp>
        <p:nvSpPr>
          <p:cNvPr id="14" name="ïṩ1ïḓê"/>
          <p:cNvSpPr txBox="1"/>
          <p:nvPr/>
        </p:nvSpPr>
        <p:spPr>
          <a:xfrm>
            <a:off x="1717754" y="2205760"/>
            <a:ext cx="797071" cy="1195606"/>
          </a:xfrm>
          <a:prstGeom prst="rect">
            <a:avLst/>
          </a:prstGeom>
          <a:noFill/>
        </p:spPr>
        <p:txBody>
          <a:bodyPr wrap="none">
            <a:normAutofit/>
          </a:bodyPr>
          <a:lstStyle/>
          <a:p>
            <a:pPr algn="ctr"/>
            <a:r>
              <a:rPr lang="en-US" sz="7200" b="1">
                <a:solidFill>
                  <a:srgbClr val="404040"/>
                </a:solidFill>
                <a:cs typeface="+mn-ea"/>
                <a:sym typeface="+mn-lt"/>
              </a:rPr>
              <a:t>S</a:t>
            </a:r>
            <a:endParaRPr lang="en-US" sz="7200" b="1">
              <a:solidFill>
                <a:srgbClr val="404040"/>
              </a:solidFill>
              <a:cs typeface="+mn-ea"/>
              <a:sym typeface="+mn-lt"/>
            </a:endParaRPr>
          </a:p>
        </p:txBody>
      </p:sp>
      <p:sp>
        <p:nvSpPr>
          <p:cNvPr id="15" name="îṡliḑé"/>
          <p:cNvSpPr txBox="1"/>
          <p:nvPr/>
        </p:nvSpPr>
        <p:spPr>
          <a:xfrm>
            <a:off x="4272108" y="2226164"/>
            <a:ext cx="1052543" cy="1195606"/>
          </a:xfrm>
          <a:prstGeom prst="rect">
            <a:avLst/>
          </a:prstGeom>
          <a:noFill/>
        </p:spPr>
        <p:txBody>
          <a:bodyPr wrap="none">
            <a:normAutofit/>
          </a:bodyPr>
          <a:lstStyle/>
          <a:p>
            <a:pPr algn="ctr"/>
            <a:r>
              <a:rPr lang="en-US" sz="7200" b="1">
                <a:solidFill>
                  <a:srgbClr val="404040"/>
                </a:solidFill>
                <a:cs typeface="+mn-ea"/>
                <a:sym typeface="+mn-lt"/>
              </a:rPr>
              <a:t>W</a:t>
            </a:r>
            <a:endParaRPr lang="en-US" sz="7200" b="1">
              <a:solidFill>
                <a:srgbClr val="404040"/>
              </a:solidFill>
              <a:cs typeface="+mn-ea"/>
              <a:sym typeface="+mn-lt"/>
            </a:endParaRPr>
          </a:p>
        </p:txBody>
      </p:sp>
      <p:sp>
        <p:nvSpPr>
          <p:cNvPr id="16" name="ïṡḻîḑé"/>
          <p:cNvSpPr txBox="1"/>
          <p:nvPr/>
        </p:nvSpPr>
        <p:spPr>
          <a:xfrm>
            <a:off x="7019678" y="2208057"/>
            <a:ext cx="899260" cy="1195606"/>
          </a:xfrm>
          <a:prstGeom prst="rect">
            <a:avLst/>
          </a:prstGeom>
          <a:noFill/>
        </p:spPr>
        <p:txBody>
          <a:bodyPr wrap="none">
            <a:normAutofit/>
          </a:bodyPr>
          <a:lstStyle/>
          <a:p>
            <a:pPr algn="ctr"/>
            <a:r>
              <a:rPr lang="en-US" sz="7200" b="1">
                <a:solidFill>
                  <a:srgbClr val="404040"/>
                </a:solidFill>
                <a:cs typeface="+mn-ea"/>
                <a:sym typeface="+mn-lt"/>
              </a:rPr>
              <a:t>O</a:t>
            </a:r>
            <a:endParaRPr lang="en-US" sz="7200" b="1">
              <a:solidFill>
                <a:srgbClr val="404040"/>
              </a:solidFill>
              <a:cs typeface="+mn-ea"/>
              <a:sym typeface="+mn-lt"/>
            </a:endParaRPr>
          </a:p>
        </p:txBody>
      </p:sp>
      <p:sp>
        <p:nvSpPr>
          <p:cNvPr id="17" name="îṩḷíḋê"/>
          <p:cNvSpPr txBox="1"/>
          <p:nvPr/>
        </p:nvSpPr>
        <p:spPr>
          <a:xfrm>
            <a:off x="9769358" y="2208934"/>
            <a:ext cx="745976" cy="1195606"/>
          </a:xfrm>
          <a:prstGeom prst="rect">
            <a:avLst/>
          </a:prstGeom>
          <a:noFill/>
        </p:spPr>
        <p:txBody>
          <a:bodyPr wrap="none">
            <a:normAutofit/>
          </a:bodyPr>
          <a:lstStyle/>
          <a:p>
            <a:pPr algn="ctr"/>
            <a:r>
              <a:rPr lang="en-US" sz="7200" b="1">
                <a:solidFill>
                  <a:srgbClr val="404040"/>
                </a:solidFill>
                <a:cs typeface="+mn-ea"/>
                <a:sym typeface="+mn-lt"/>
              </a:rPr>
              <a:t>T</a:t>
            </a:r>
            <a:endParaRPr lang="en-US" sz="7200" b="1">
              <a:solidFill>
                <a:srgbClr val="404040"/>
              </a:solidFill>
              <a:cs typeface="+mn-ea"/>
              <a:sym typeface="+mn-lt"/>
            </a:endParaRPr>
          </a:p>
        </p:txBody>
      </p:sp>
      <p:sp>
        <p:nvSpPr>
          <p:cNvPr id="31" name="1"/>
          <p:cNvSpPr txBox="1">
            <a:spLocks noChangeArrowheads="1"/>
          </p:cNvSpPr>
          <p:nvPr/>
        </p:nvSpPr>
        <p:spPr bwMode="auto">
          <a:xfrm>
            <a:off x="1933853" y="4206620"/>
            <a:ext cx="11434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en-US" altLang="zh-CN" sz="2000" b="1" smtClean="0">
                <a:gradFill>
                  <a:gsLst>
                    <a:gs pos="0">
                      <a:srgbClr val="DFCAAB"/>
                    </a:gs>
                    <a:gs pos="74000">
                      <a:srgbClr val="D8B98D"/>
                    </a:gs>
                    <a:gs pos="83000">
                      <a:srgbClr val="D8B98D"/>
                    </a:gs>
                    <a:gs pos="100000">
                      <a:srgbClr val="D8B98D"/>
                    </a:gs>
                  </a:gsLst>
                  <a:lin ang="5400000" scaled="0"/>
                </a:gradFill>
                <a:latin typeface="+mn-lt"/>
                <a:ea typeface="+mn-ea"/>
                <a:cs typeface="+mn-ea"/>
                <a:sym typeface="+mn-lt"/>
              </a:rPr>
              <a:t>Strength</a:t>
            </a:r>
            <a:endParaRPr lang="en-US" altLang="zh-CN" sz="2000" b="1" dirty="0" smtClean="0">
              <a:gradFill>
                <a:gsLst>
                  <a:gs pos="0">
                    <a:srgbClr val="DFCAAB"/>
                  </a:gs>
                  <a:gs pos="74000">
                    <a:srgbClr val="D8B98D"/>
                  </a:gs>
                  <a:gs pos="83000">
                    <a:srgbClr val="D8B98D"/>
                  </a:gs>
                  <a:gs pos="100000">
                    <a:srgbClr val="D8B98D"/>
                  </a:gs>
                </a:gsLst>
                <a:lin ang="5400000" scaled="0"/>
              </a:gradFill>
              <a:latin typeface="+mn-lt"/>
              <a:ea typeface="+mn-ea"/>
              <a:cs typeface="+mn-ea"/>
              <a:sym typeface="+mn-lt"/>
            </a:endParaRPr>
          </a:p>
        </p:txBody>
      </p:sp>
      <p:sp>
        <p:nvSpPr>
          <p:cNvPr id="32" name="2"/>
          <p:cNvSpPr txBox="1">
            <a:spLocks noChangeArrowheads="1"/>
          </p:cNvSpPr>
          <p:nvPr/>
        </p:nvSpPr>
        <p:spPr bwMode="auto">
          <a:xfrm>
            <a:off x="962592" y="4667094"/>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lvl="0" algn="ctr">
              <a:lnSpc>
                <a:spcPct val="120000"/>
              </a:lnSpc>
            </a:pPr>
            <a:r>
              <a:rPr lang="zh-CN" altLang="en-US" sz="1200">
                <a:solidFill>
                  <a:schemeClr val="tx1">
                    <a:lumMod val="65000"/>
                    <a:lumOff val="35000"/>
                  </a:schemeClr>
                </a:solidFill>
                <a:latin typeface="+mn-lt"/>
                <a:ea typeface="+mn-ea"/>
                <a:cs typeface="+mn-ea"/>
                <a:sym typeface="+mn-lt"/>
              </a:rPr>
              <a:t>此部分内容作为文字排版占位显示</a:t>
            </a:r>
            <a:br>
              <a:rPr lang="zh-CN" altLang="en-US" sz="1200">
                <a:solidFill>
                  <a:schemeClr val="tx1">
                    <a:lumMod val="65000"/>
                    <a:lumOff val="35000"/>
                  </a:schemeClr>
                </a:solidFill>
                <a:latin typeface="+mn-lt"/>
                <a:ea typeface="+mn-ea"/>
                <a:cs typeface="+mn-ea"/>
                <a:sym typeface="+mn-lt"/>
              </a:rPr>
            </a:br>
            <a:r>
              <a:rPr lang="zh-CN" altLang="en-US" sz="1200">
                <a:solidFill>
                  <a:schemeClr val="tx1">
                    <a:lumMod val="65000"/>
                    <a:lumOff val="35000"/>
                  </a:schemeClr>
                </a:solidFill>
                <a:latin typeface="+mn-lt"/>
                <a:ea typeface="+mn-ea"/>
                <a:cs typeface="+mn-ea"/>
                <a:sym typeface="+mn-lt"/>
              </a:rPr>
              <a:t>（建议使用主题字体）</a:t>
            </a:r>
            <a:endParaRPr lang="zh-CN" altLang="en-US" sz="1200">
              <a:solidFill>
                <a:srgbClr val="404040"/>
              </a:solidFill>
              <a:latin typeface="+mn-lt"/>
              <a:ea typeface="+mn-ea"/>
              <a:cs typeface="+mn-ea"/>
              <a:sym typeface="+mn-lt"/>
            </a:endParaRPr>
          </a:p>
        </p:txBody>
      </p:sp>
      <p:sp>
        <p:nvSpPr>
          <p:cNvPr id="33" name="1"/>
          <p:cNvSpPr txBox="1">
            <a:spLocks noChangeArrowheads="1"/>
          </p:cNvSpPr>
          <p:nvPr/>
        </p:nvSpPr>
        <p:spPr bwMode="auto">
          <a:xfrm>
            <a:off x="1276997" y="4160432"/>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2400" b="1">
                <a:solidFill>
                  <a:srgbClr val="0D1E29"/>
                </a:solidFill>
                <a:latin typeface="+mn-lt"/>
                <a:ea typeface="+mn-ea"/>
                <a:cs typeface="+mn-ea"/>
                <a:sym typeface="+mn-lt"/>
              </a:rPr>
              <a:t>优势</a:t>
            </a:r>
            <a:endParaRPr lang="en-US" altLang="zh-CN" sz="2400" b="1" dirty="0">
              <a:solidFill>
                <a:srgbClr val="0D1E29"/>
              </a:solidFill>
              <a:latin typeface="+mn-lt"/>
              <a:ea typeface="+mn-ea"/>
              <a:cs typeface="+mn-ea"/>
              <a:sym typeface="+mn-lt"/>
            </a:endParaRPr>
          </a:p>
        </p:txBody>
      </p:sp>
      <p:sp>
        <p:nvSpPr>
          <p:cNvPr id="34" name="2"/>
          <p:cNvSpPr txBox="1">
            <a:spLocks noChangeArrowheads="1"/>
          </p:cNvSpPr>
          <p:nvPr/>
        </p:nvSpPr>
        <p:spPr bwMode="auto">
          <a:xfrm>
            <a:off x="4593445" y="4206620"/>
            <a:ext cx="13280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en-US" altLang="zh-CN" sz="2000" b="1">
                <a:gradFill>
                  <a:gsLst>
                    <a:gs pos="0">
                      <a:srgbClr val="DFCAAB"/>
                    </a:gs>
                    <a:gs pos="74000">
                      <a:srgbClr val="D8B98D"/>
                    </a:gs>
                    <a:gs pos="83000">
                      <a:srgbClr val="D8B98D"/>
                    </a:gs>
                    <a:gs pos="100000">
                      <a:srgbClr val="D8B98D"/>
                    </a:gs>
                  </a:gsLst>
                  <a:lin ang="5400000" scaled="0"/>
                </a:gradFill>
                <a:latin typeface="+mn-lt"/>
                <a:ea typeface="+mn-ea"/>
                <a:cs typeface="+mn-ea"/>
                <a:sym typeface="+mn-lt"/>
              </a:rPr>
              <a:t>weakness</a:t>
            </a:r>
            <a:endParaRPr lang="en-US" altLang="zh-CN" sz="2000" b="1" dirty="0">
              <a:gradFill>
                <a:gsLst>
                  <a:gs pos="0">
                    <a:srgbClr val="DFCAAB"/>
                  </a:gs>
                  <a:gs pos="74000">
                    <a:srgbClr val="D8B98D"/>
                  </a:gs>
                  <a:gs pos="83000">
                    <a:srgbClr val="D8B98D"/>
                  </a:gs>
                  <a:gs pos="100000">
                    <a:srgbClr val="D8B98D"/>
                  </a:gs>
                </a:gsLst>
                <a:lin ang="5400000" scaled="0"/>
              </a:gradFill>
              <a:latin typeface="+mn-lt"/>
              <a:ea typeface="+mn-ea"/>
              <a:cs typeface="+mn-ea"/>
              <a:sym typeface="+mn-lt"/>
            </a:endParaRPr>
          </a:p>
        </p:txBody>
      </p:sp>
      <p:sp>
        <p:nvSpPr>
          <p:cNvPr id="35" name="1"/>
          <p:cNvSpPr txBox="1">
            <a:spLocks noChangeArrowheads="1"/>
          </p:cNvSpPr>
          <p:nvPr/>
        </p:nvSpPr>
        <p:spPr bwMode="auto">
          <a:xfrm>
            <a:off x="3676503" y="4667094"/>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spcBef>
                <a:spcPct val="20000"/>
              </a:spcBef>
              <a:defRPr sz="1200">
                <a:solidFill>
                  <a:srgbClr val="404040"/>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lvl="0" algn="ctr">
              <a:lnSpc>
                <a:spcPct val="120000"/>
              </a:lnSpc>
            </a:pPr>
            <a:r>
              <a:rPr lang="zh-CN" altLang="en-US">
                <a:solidFill>
                  <a:schemeClr val="tx1">
                    <a:lumMod val="65000"/>
                    <a:lumOff val="35000"/>
                  </a:schemeClr>
                </a:solidFill>
                <a:latin typeface="+mn-lt"/>
                <a:ea typeface="+mn-ea"/>
                <a:cs typeface="+mn-ea"/>
                <a:sym typeface="+mn-lt"/>
              </a:rPr>
              <a:t>此部分内容作为文字排版占位显示</a:t>
            </a:r>
            <a:br>
              <a:rPr lang="zh-CN" altLang="en-US">
                <a:solidFill>
                  <a:schemeClr val="tx1">
                    <a:lumMod val="65000"/>
                    <a:lumOff val="35000"/>
                  </a:schemeClr>
                </a:solidFill>
                <a:latin typeface="+mn-lt"/>
                <a:ea typeface="+mn-ea"/>
                <a:cs typeface="+mn-ea"/>
                <a:sym typeface="+mn-lt"/>
              </a:rPr>
            </a:br>
            <a:r>
              <a:rPr lang="zh-CN" altLang="en-US">
                <a:solidFill>
                  <a:schemeClr val="tx1">
                    <a:lumMod val="65000"/>
                    <a:lumOff val="35000"/>
                  </a:schemeClr>
                </a:solidFill>
                <a:latin typeface="+mn-lt"/>
                <a:ea typeface="+mn-ea"/>
                <a:cs typeface="+mn-ea"/>
                <a:sym typeface="+mn-lt"/>
              </a:rPr>
              <a:t>（建议使用主题字体）</a:t>
            </a:r>
            <a:endParaRPr lang="zh-CN" altLang="en-US">
              <a:latin typeface="+mn-lt"/>
              <a:ea typeface="+mn-ea"/>
              <a:cs typeface="+mn-ea"/>
              <a:sym typeface="+mn-lt"/>
            </a:endParaRPr>
          </a:p>
        </p:txBody>
      </p:sp>
      <p:sp>
        <p:nvSpPr>
          <p:cNvPr id="36" name="3"/>
          <p:cNvSpPr txBox="1">
            <a:spLocks noChangeArrowheads="1"/>
          </p:cNvSpPr>
          <p:nvPr/>
        </p:nvSpPr>
        <p:spPr bwMode="auto">
          <a:xfrm>
            <a:off x="3936589" y="4160432"/>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2400" b="1">
                <a:solidFill>
                  <a:srgbClr val="0D1E29"/>
                </a:solidFill>
                <a:latin typeface="+mn-lt"/>
                <a:ea typeface="+mn-ea"/>
                <a:cs typeface="+mn-ea"/>
                <a:sym typeface="+mn-lt"/>
              </a:rPr>
              <a:t>弱势</a:t>
            </a:r>
            <a:endParaRPr lang="en-US" altLang="zh-CN" sz="2400" b="1" dirty="0">
              <a:solidFill>
                <a:srgbClr val="0D1E29"/>
              </a:solidFill>
              <a:latin typeface="+mn-lt"/>
              <a:ea typeface="+mn-ea"/>
              <a:cs typeface="+mn-ea"/>
              <a:sym typeface="+mn-lt"/>
            </a:endParaRPr>
          </a:p>
        </p:txBody>
      </p:sp>
      <p:sp>
        <p:nvSpPr>
          <p:cNvPr id="37" name="2"/>
          <p:cNvSpPr txBox="1">
            <a:spLocks noChangeArrowheads="1"/>
          </p:cNvSpPr>
          <p:nvPr/>
        </p:nvSpPr>
        <p:spPr bwMode="auto">
          <a:xfrm>
            <a:off x="7076365" y="4252808"/>
            <a:ext cx="1688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en-US" altLang="zh-CN" sz="2000" b="1">
                <a:gradFill>
                  <a:gsLst>
                    <a:gs pos="0">
                      <a:srgbClr val="DFCAAB"/>
                    </a:gs>
                    <a:gs pos="74000">
                      <a:srgbClr val="D8B98D"/>
                    </a:gs>
                    <a:gs pos="83000">
                      <a:srgbClr val="D8B98D"/>
                    </a:gs>
                    <a:gs pos="100000">
                      <a:srgbClr val="D8B98D"/>
                    </a:gs>
                  </a:gsLst>
                  <a:lin ang="5400000" scaled="0"/>
                </a:gradFill>
                <a:latin typeface="+mn-lt"/>
                <a:ea typeface="+mn-ea"/>
                <a:cs typeface="+mn-ea"/>
                <a:sym typeface="+mn-lt"/>
              </a:rPr>
              <a:t>opportunity</a:t>
            </a:r>
            <a:endParaRPr lang="en-US" altLang="zh-CN" sz="2000" b="1" dirty="0">
              <a:gradFill>
                <a:gsLst>
                  <a:gs pos="0">
                    <a:srgbClr val="DFCAAB"/>
                  </a:gs>
                  <a:gs pos="74000">
                    <a:srgbClr val="D8B98D"/>
                  </a:gs>
                  <a:gs pos="83000">
                    <a:srgbClr val="D8B98D"/>
                  </a:gs>
                  <a:gs pos="100000">
                    <a:srgbClr val="D8B98D"/>
                  </a:gs>
                </a:gsLst>
                <a:lin ang="5400000" scaled="0"/>
              </a:gradFill>
              <a:latin typeface="+mn-lt"/>
              <a:ea typeface="+mn-ea"/>
              <a:cs typeface="+mn-ea"/>
              <a:sym typeface="+mn-lt"/>
            </a:endParaRPr>
          </a:p>
        </p:txBody>
      </p:sp>
      <p:sp>
        <p:nvSpPr>
          <p:cNvPr id="38" name="1"/>
          <p:cNvSpPr txBox="1">
            <a:spLocks noChangeArrowheads="1"/>
          </p:cNvSpPr>
          <p:nvPr/>
        </p:nvSpPr>
        <p:spPr bwMode="auto">
          <a:xfrm>
            <a:off x="6349542" y="4713282"/>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spcBef>
                <a:spcPct val="20000"/>
              </a:spcBef>
              <a:defRPr sz="1200">
                <a:solidFill>
                  <a:srgbClr val="404040"/>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lvl="0" algn="ctr">
              <a:lnSpc>
                <a:spcPct val="120000"/>
              </a:lnSpc>
            </a:pPr>
            <a:r>
              <a:rPr lang="zh-CN" altLang="en-US">
                <a:solidFill>
                  <a:schemeClr val="tx1">
                    <a:lumMod val="65000"/>
                    <a:lumOff val="35000"/>
                  </a:schemeClr>
                </a:solidFill>
                <a:latin typeface="+mn-lt"/>
                <a:ea typeface="+mn-ea"/>
                <a:cs typeface="+mn-ea"/>
                <a:sym typeface="+mn-lt"/>
              </a:rPr>
              <a:t>此部分内容作为文字排版占位显示</a:t>
            </a:r>
            <a:br>
              <a:rPr lang="zh-CN" altLang="en-US">
                <a:solidFill>
                  <a:schemeClr val="tx1">
                    <a:lumMod val="65000"/>
                    <a:lumOff val="35000"/>
                  </a:schemeClr>
                </a:solidFill>
                <a:latin typeface="+mn-lt"/>
                <a:ea typeface="+mn-ea"/>
                <a:cs typeface="+mn-ea"/>
                <a:sym typeface="+mn-lt"/>
              </a:rPr>
            </a:br>
            <a:r>
              <a:rPr lang="zh-CN" altLang="en-US">
                <a:solidFill>
                  <a:schemeClr val="tx1">
                    <a:lumMod val="65000"/>
                    <a:lumOff val="35000"/>
                  </a:schemeClr>
                </a:solidFill>
                <a:latin typeface="+mn-lt"/>
                <a:ea typeface="+mn-ea"/>
                <a:cs typeface="+mn-ea"/>
                <a:sym typeface="+mn-lt"/>
              </a:rPr>
              <a:t>（建议使用主题字体）</a:t>
            </a:r>
            <a:endParaRPr lang="zh-CN" altLang="en-US">
              <a:latin typeface="+mn-lt"/>
              <a:ea typeface="+mn-ea"/>
              <a:cs typeface="+mn-ea"/>
              <a:sym typeface="+mn-lt"/>
            </a:endParaRPr>
          </a:p>
        </p:txBody>
      </p:sp>
      <p:sp>
        <p:nvSpPr>
          <p:cNvPr id="39" name="4"/>
          <p:cNvSpPr txBox="1">
            <a:spLocks noChangeArrowheads="1"/>
          </p:cNvSpPr>
          <p:nvPr/>
        </p:nvSpPr>
        <p:spPr bwMode="auto">
          <a:xfrm>
            <a:off x="6419509" y="4206620"/>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2400" b="1" smtClean="0">
                <a:solidFill>
                  <a:srgbClr val="0D1E29"/>
                </a:solidFill>
                <a:latin typeface="+mn-lt"/>
                <a:ea typeface="+mn-ea"/>
                <a:cs typeface="+mn-ea"/>
                <a:sym typeface="+mn-lt"/>
              </a:rPr>
              <a:t>机遇</a:t>
            </a:r>
            <a:endParaRPr lang="en-US" altLang="zh-CN" sz="2400" b="1" dirty="0">
              <a:solidFill>
                <a:srgbClr val="0D1E29"/>
              </a:solidFill>
              <a:latin typeface="+mn-lt"/>
              <a:ea typeface="+mn-ea"/>
              <a:cs typeface="+mn-ea"/>
              <a:sym typeface="+mn-lt"/>
            </a:endParaRPr>
          </a:p>
        </p:txBody>
      </p:sp>
      <p:sp>
        <p:nvSpPr>
          <p:cNvPr id="40" name="3"/>
          <p:cNvSpPr txBox="1">
            <a:spLocks noChangeArrowheads="1"/>
          </p:cNvSpPr>
          <p:nvPr/>
        </p:nvSpPr>
        <p:spPr bwMode="auto">
          <a:xfrm>
            <a:off x="10089033" y="4252808"/>
            <a:ext cx="11434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en-US" altLang="zh-CN" sz="2000" b="1">
                <a:gradFill>
                  <a:gsLst>
                    <a:gs pos="0">
                      <a:srgbClr val="DFCAAB"/>
                    </a:gs>
                    <a:gs pos="74000">
                      <a:srgbClr val="D8B98D"/>
                    </a:gs>
                    <a:gs pos="83000">
                      <a:srgbClr val="D8B98D"/>
                    </a:gs>
                    <a:gs pos="100000">
                      <a:srgbClr val="D8B98D"/>
                    </a:gs>
                  </a:gsLst>
                  <a:lin ang="5400000" scaled="0"/>
                </a:gradFill>
                <a:latin typeface="+mn-lt"/>
                <a:ea typeface="+mn-ea"/>
                <a:cs typeface="+mn-ea"/>
                <a:sym typeface="+mn-lt"/>
              </a:rPr>
              <a:t>threat</a:t>
            </a:r>
            <a:endParaRPr lang="en-US" altLang="zh-CN" sz="2000" b="1" dirty="0">
              <a:gradFill>
                <a:gsLst>
                  <a:gs pos="0">
                    <a:srgbClr val="DFCAAB"/>
                  </a:gs>
                  <a:gs pos="74000">
                    <a:srgbClr val="D8B98D"/>
                  </a:gs>
                  <a:gs pos="83000">
                    <a:srgbClr val="D8B98D"/>
                  </a:gs>
                  <a:gs pos="100000">
                    <a:srgbClr val="D8B98D"/>
                  </a:gs>
                </a:gsLst>
                <a:lin ang="5400000" scaled="0"/>
              </a:gradFill>
              <a:latin typeface="+mn-lt"/>
              <a:ea typeface="+mn-ea"/>
              <a:cs typeface="+mn-ea"/>
              <a:sym typeface="+mn-lt"/>
            </a:endParaRPr>
          </a:p>
        </p:txBody>
      </p:sp>
      <p:sp>
        <p:nvSpPr>
          <p:cNvPr id="41" name="2"/>
          <p:cNvSpPr txBox="1">
            <a:spLocks noChangeArrowheads="1"/>
          </p:cNvSpPr>
          <p:nvPr/>
        </p:nvSpPr>
        <p:spPr bwMode="auto">
          <a:xfrm>
            <a:off x="9063453" y="4713282"/>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spcBef>
                <a:spcPct val="20000"/>
              </a:spcBef>
              <a:defRPr sz="1200">
                <a:solidFill>
                  <a:srgbClr val="404040"/>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lvl="0" algn="ctr">
              <a:lnSpc>
                <a:spcPct val="120000"/>
              </a:lnSpc>
            </a:pPr>
            <a:r>
              <a:rPr lang="zh-CN" altLang="en-US">
                <a:solidFill>
                  <a:schemeClr val="tx1">
                    <a:lumMod val="65000"/>
                    <a:lumOff val="35000"/>
                  </a:schemeClr>
                </a:solidFill>
                <a:latin typeface="+mn-lt"/>
                <a:ea typeface="+mn-ea"/>
                <a:cs typeface="+mn-ea"/>
                <a:sym typeface="+mn-lt"/>
              </a:rPr>
              <a:t>此部分内容作为文字排版占位显示</a:t>
            </a:r>
            <a:br>
              <a:rPr lang="zh-CN" altLang="en-US">
                <a:solidFill>
                  <a:schemeClr val="tx1">
                    <a:lumMod val="65000"/>
                    <a:lumOff val="35000"/>
                  </a:schemeClr>
                </a:solidFill>
                <a:latin typeface="+mn-lt"/>
                <a:ea typeface="+mn-ea"/>
                <a:cs typeface="+mn-ea"/>
                <a:sym typeface="+mn-lt"/>
              </a:rPr>
            </a:br>
            <a:r>
              <a:rPr lang="zh-CN" altLang="en-US">
                <a:solidFill>
                  <a:schemeClr val="tx1">
                    <a:lumMod val="65000"/>
                    <a:lumOff val="35000"/>
                  </a:schemeClr>
                </a:solidFill>
                <a:latin typeface="+mn-lt"/>
                <a:ea typeface="+mn-ea"/>
                <a:cs typeface="+mn-ea"/>
                <a:sym typeface="+mn-lt"/>
              </a:rPr>
              <a:t>（建议使用主题字体）</a:t>
            </a:r>
            <a:endParaRPr lang="zh-CN" altLang="en-US">
              <a:latin typeface="+mn-lt"/>
              <a:ea typeface="+mn-ea"/>
              <a:cs typeface="+mn-ea"/>
              <a:sym typeface="+mn-lt"/>
            </a:endParaRPr>
          </a:p>
        </p:txBody>
      </p:sp>
      <p:sp>
        <p:nvSpPr>
          <p:cNvPr id="42" name="1"/>
          <p:cNvSpPr txBox="1">
            <a:spLocks noChangeArrowheads="1"/>
          </p:cNvSpPr>
          <p:nvPr/>
        </p:nvSpPr>
        <p:spPr bwMode="auto">
          <a:xfrm>
            <a:off x="9432177" y="4206620"/>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2400" b="1" smtClean="0">
                <a:solidFill>
                  <a:srgbClr val="0D1E29"/>
                </a:solidFill>
                <a:latin typeface="+mn-lt"/>
                <a:ea typeface="+mn-ea"/>
                <a:cs typeface="+mn-ea"/>
                <a:sym typeface="+mn-lt"/>
              </a:rPr>
              <a:t>威胁</a:t>
            </a:r>
            <a:endParaRPr lang="en-US" altLang="zh-CN" sz="2400" b="1" dirty="0">
              <a:solidFill>
                <a:srgbClr val="0D1E29"/>
              </a:solidFill>
              <a:latin typeface="+mn-lt"/>
              <a:ea typeface="+mn-ea"/>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p:val>
                                            <p:strVal val="#ppt_w*0.70"/>
                                          </p:val>
                                        </p:tav>
                                        <p:tav tm="100000">
                                          <p:val>
                                            <p:strVal val="#ppt_w"/>
                                          </p:val>
                                        </p:tav>
                                      </p:tavLst>
                                    </p:anim>
                                    <p:anim calcmode="lin" valueType="num">
                                      <p:cBhvr>
                                        <p:cTn id="18" dur="1000" fill="hold"/>
                                        <p:tgtEl>
                                          <p:spTgt spid="14"/>
                                        </p:tgtEl>
                                        <p:attrNameLst>
                                          <p:attrName>ppt_h</p:attrName>
                                        </p:attrNameLst>
                                      </p:cBhvr>
                                      <p:tavLst>
                                        <p:tav tm="0">
                                          <p:val>
                                            <p:strVal val="#ppt_h"/>
                                          </p:val>
                                        </p:tav>
                                        <p:tav tm="100000">
                                          <p:val>
                                            <p:strVal val="#ppt_h"/>
                                          </p:val>
                                        </p:tav>
                                      </p:tavLst>
                                    </p:anim>
                                    <p:animEffect transition="in" filter="fade">
                                      <p:cBhvr>
                                        <p:cTn id="19" dur="1000"/>
                                        <p:tgtEl>
                                          <p:spTgt spid="1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strVal val="#ppt_w*0.70"/>
                                          </p:val>
                                        </p:tav>
                                        <p:tav tm="100000">
                                          <p:val>
                                            <p:strVal val="#ppt_w"/>
                                          </p:val>
                                        </p:tav>
                                      </p:tavLst>
                                    </p:anim>
                                    <p:anim calcmode="lin" valueType="num">
                                      <p:cBhvr>
                                        <p:cTn id="23" dur="1000" fill="hold"/>
                                        <p:tgtEl>
                                          <p:spTgt spid="31"/>
                                        </p:tgtEl>
                                        <p:attrNameLst>
                                          <p:attrName>ppt_h</p:attrName>
                                        </p:attrNameLst>
                                      </p:cBhvr>
                                      <p:tavLst>
                                        <p:tav tm="0">
                                          <p:val>
                                            <p:strVal val="#ppt_h"/>
                                          </p:val>
                                        </p:tav>
                                        <p:tav tm="100000">
                                          <p:val>
                                            <p:strVal val="#ppt_h"/>
                                          </p:val>
                                        </p:tav>
                                      </p:tavLst>
                                    </p:anim>
                                    <p:animEffect transition="in" filter="fade">
                                      <p:cBhvr>
                                        <p:cTn id="24" dur="1000"/>
                                        <p:tgtEl>
                                          <p:spTgt spid="31"/>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strVal val="#ppt_w*0.70"/>
                                          </p:val>
                                        </p:tav>
                                        <p:tav tm="100000">
                                          <p:val>
                                            <p:strVal val="#ppt_w"/>
                                          </p:val>
                                        </p:tav>
                                      </p:tavLst>
                                    </p:anim>
                                    <p:anim calcmode="lin" valueType="num">
                                      <p:cBhvr>
                                        <p:cTn id="28" dur="1000" fill="hold"/>
                                        <p:tgtEl>
                                          <p:spTgt spid="32"/>
                                        </p:tgtEl>
                                        <p:attrNameLst>
                                          <p:attrName>ppt_h</p:attrName>
                                        </p:attrNameLst>
                                      </p:cBhvr>
                                      <p:tavLst>
                                        <p:tav tm="0">
                                          <p:val>
                                            <p:strVal val="#ppt_h"/>
                                          </p:val>
                                        </p:tav>
                                        <p:tav tm="100000">
                                          <p:val>
                                            <p:strVal val="#ppt_h"/>
                                          </p:val>
                                        </p:tav>
                                      </p:tavLst>
                                    </p:anim>
                                    <p:animEffect transition="in" filter="fade">
                                      <p:cBhvr>
                                        <p:cTn id="29" dur="1000"/>
                                        <p:tgtEl>
                                          <p:spTgt spid="32"/>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1000" fill="hold"/>
                                        <p:tgtEl>
                                          <p:spTgt spid="33"/>
                                        </p:tgtEl>
                                        <p:attrNameLst>
                                          <p:attrName>ppt_w</p:attrName>
                                        </p:attrNameLst>
                                      </p:cBhvr>
                                      <p:tavLst>
                                        <p:tav tm="0">
                                          <p:val>
                                            <p:strVal val="#ppt_w*0.70"/>
                                          </p:val>
                                        </p:tav>
                                        <p:tav tm="100000">
                                          <p:val>
                                            <p:strVal val="#ppt_w"/>
                                          </p:val>
                                        </p:tav>
                                      </p:tavLst>
                                    </p:anim>
                                    <p:anim calcmode="lin" valueType="num">
                                      <p:cBhvr>
                                        <p:cTn id="33" dur="1000" fill="hold"/>
                                        <p:tgtEl>
                                          <p:spTgt spid="33"/>
                                        </p:tgtEl>
                                        <p:attrNameLst>
                                          <p:attrName>ppt_h</p:attrName>
                                        </p:attrNameLst>
                                      </p:cBhvr>
                                      <p:tavLst>
                                        <p:tav tm="0">
                                          <p:val>
                                            <p:strVal val="#ppt_h"/>
                                          </p:val>
                                        </p:tav>
                                        <p:tav tm="100000">
                                          <p:val>
                                            <p:strVal val="#ppt_h"/>
                                          </p:val>
                                        </p:tav>
                                      </p:tavLst>
                                    </p:anim>
                                    <p:animEffect transition="in" filter="fade">
                                      <p:cBhvr>
                                        <p:cTn id="34" dur="1000"/>
                                        <p:tgtEl>
                                          <p:spTgt spid="33"/>
                                        </p:tgtEl>
                                      </p:cBhvr>
                                    </p:animEffect>
                                  </p:childTnLst>
                                </p:cTn>
                              </p:par>
                            </p:childTnLst>
                          </p:cTn>
                        </p:par>
                        <p:par>
                          <p:cTn id="35" fill="hold">
                            <p:stCondLst>
                              <p:cond delay="1000"/>
                            </p:stCondLst>
                            <p:childTnLst>
                              <p:par>
                                <p:cTn id="36" presetID="47"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1000"/>
                                        <p:tgtEl>
                                          <p:spTgt spid="35"/>
                                        </p:tgtEl>
                                      </p:cBhvr>
                                    </p:animEffect>
                                    <p:anim calcmode="lin" valueType="num">
                                      <p:cBhvr>
                                        <p:cTn id="59" dur="1000" fill="hold"/>
                                        <p:tgtEl>
                                          <p:spTgt spid="35"/>
                                        </p:tgtEl>
                                        <p:attrNameLst>
                                          <p:attrName>ppt_x</p:attrName>
                                        </p:attrNameLst>
                                      </p:cBhvr>
                                      <p:tavLst>
                                        <p:tav tm="0">
                                          <p:val>
                                            <p:strVal val="#ppt_x"/>
                                          </p:val>
                                        </p:tav>
                                        <p:tav tm="100000">
                                          <p:val>
                                            <p:strVal val="#ppt_x"/>
                                          </p:val>
                                        </p:tav>
                                      </p:tavLst>
                                    </p:anim>
                                    <p:anim calcmode="lin" valueType="num">
                                      <p:cBhvr>
                                        <p:cTn id="60" dur="1000" fill="hold"/>
                                        <p:tgtEl>
                                          <p:spTgt spid="35"/>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1000"/>
                                        <p:tgtEl>
                                          <p:spTgt spid="36"/>
                                        </p:tgtEl>
                                      </p:cBhvr>
                                    </p:animEffect>
                                    <p:anim calcmode="lin" valueType="num">
                                      <p:cBhvr>
                                        <p:cTn id="64" dur="1000" fill="hold"/>
                                        <p:tgtEl>
                                          <p:spTgt spid="36"/>
                                        </p:tgtEl>
                                        <p:attrNameLst>
                                          <p:attrName>ppt_x</p:attrName>
                                        </p:attrNameLst>
                                      </p:cBhvr>
                                      <p:tavLst>
                                        <p:tav tm="0">
                                          <p:val>
                                            <p:strVal val="#ppt_x"/>
                                          </p:val>
                                        </p:tav>
                                        <p:tav tm="100000">
                                          <p:val>
                                            <p:strVal val="#ppt_x"/>
                                          </p:val>
                                        </p:tav>
                                      </p:tavLst>
                                    </p:anim>
                                    <p:anim calcmode="lin" valueType="num">
                                      <p:cBhvr>
                                        <p:cTn id="65" dur="1000" fill="hold"/>
                                        <p:tgtEl>
                                          <p:spTgt spid="36"/>
                                        </p:tgtEl>
                                        <p:attrNameLst>
                                          <p:attrName>ppt_y</p:attrName>
                                        </p:attrNameLst>
                                      </p:cBhvr>
                                      <p:tavLst>
                                        <p:tav tm="0">
                                          <p:val>
                                            <p:strVal val="#ppt_y-.1"/>
                                          </p:val>
                                        </p:tav>
                                        <p:tav tm="100000">
                                          <p:val>
                                            <p:strVal val="#ppt_y"/>
                                          </p:val>
                                        </p:tav>
                                      </p:tavLst>
                                    </p:anim>
                                  </p:childTnLst>
                                </p:cTn>
                              </p:par>
                            </p:childTnLst>
                          </p:cTn>
                        </p:par>
                        <p:par>
                          <p:cTn id="66" fill="hold">
                            <p:stCondLst>
                              <p:cond delay="2000"/>
                            </p:stCondLst>
                            <p:childTnLst>
                              <p:par>
                                <p:cTn id="67" presetID="55" presetClass="entr" presetSubtype="0"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1000" fill="hold"/>
                                        <p:tgtEl>
                                          <p:spTgt spid="9"/>
                                        </p:tgtEl>
                                        <p:attrNameLst>
                                          <p:attrName>ppt_w</p:attrName>
                                        </p:attrNameLst>
                                      </p:cBhvr>
                                      <p:tavLst>
                                        <p:tav tm="0">
                                          <p:val>
                                            <p:strVal val="#ppt_w*0.70"/>
                                          </p:val>
                                        </p:tav>
                                        <p:tav tm="100000">
                                          <p:val>
                                            <p:strVal val="#ppt_w"/>
                                          </p:val>
                                        </p:tav>
                                      </p:tavLst>
                                    </p:anim>
                                    <p:anim calcmode="lin" valueType="num">
                                      <p:cBhvr>
                                        <p:cTn id="70" dur="1000" fill="hold"/>
                                        <p:tgtEl>
                                          <p:spTgt spid="9"/>
                                        </p:tgtEl>
                                        <p:attrNameLst>
                                          <p:attrName>ppt_h</p:attrName>
                                        </p:attrNameLst>
                                      </p:cBhvr>
                                      <p:tavLst>
                                        <p:tav tm="0">
                                          <p:val>
                                            <p:strVal val="#ppt_h"/>
                                          </p:val>
                                        </p:tav>
                                        <p:tav tm="100000">
                                          <p:val>
                                            <p:strVal val="#ppt_h"/>
                                          </p:val>
                                        </p:tav>
                                      </p:tavLst>
                                    </p:anim>
                                    <p:animEffect transition="in" filter="fade">
                                      <p:cBhvr>
                                        <p:cTn id="71" dur="1000"/>
                                        <p:tgtEl>
                                          <p:spTgt spid="9"/>
                                        </p:tgtEl>
                                      </p:cBhvr>
                                    </p:animEffect>
                                  </p:childTnLst>
                                </p:cTn>
                              </p:par>
                              <p:par>
                                <p:cTn id="72" presetID="55"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1000" fill="hold"/>
                                        <p:tgtEl>
                                          <p:spTgt spid="10"/>
                                        </p:tgtEl>
                                        <p:attrNameLst>
                                          <p:attrName>ppt_w</p:attrName>
                                        </p:attrNameLst>
                                      </p:cBhvr>
                                      <p:tavLst>
                                        <p:tav tm="0">
                                          <p:val>
                                            <p:strVal val="#ppt_w*0.70"/>
                                          </p:val>
                                        </p:tav>
                                        <p:tav tm="100000">
                                          <p:val>
                                            <p:strVal val="#ppt_w"/>
                                          </p:val>
                                        </p:tav>
                                      </p:tavLst>
                                    </p:anim>
                                    <p:anim calcmode="lin" valueType="num">
                                      <p:cBhvr>
                                        <p:cTn id="75" dur="1000" fill="hold"/>
                                        <p:tgtEl>
                                          <p:spTgt spid="10"/>
                                        </p:tgtEl>
                                        <p:attrNameLst>
                                          <p:attrName>ppt_h</p:attrName>
                                        </p:attrNameLst>
                                      </p:cBhvr>
                                      <p:tavLst>
                                        <p:tav tm="0">
                                          <p:val>
                                            <p:strVal val="#ppt_h"/>
                                          </p:val>
                                        </p:tav>
                                        <p:tav tm="100000">
                                          <p:val>
                                            <p:strVal val="#ppt_h"/>
                                          </p:val>
                                        </p:tav>
                                      </p:tavLst>
                                    </p:anim>
                                    <p:animEffect transition="in" filter="fade">
                                      <p:cBhvr>
                                        <p:cTn id="76" dur="1000"/>
                                        <p:tgtEl>
                                          <p:spTgt spid="10"/>
                                        </p:tgtEl>
                                      </p:cBhvr>
                                    </p:animEffect>
                                  </p:childTnLst>
                                </p:cTn>
                              </p:par>
                              <p:par>
                                <p:cTn id="77" presetID="55"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1000" fill="hold"/>
                                        <p:tgtEl>
                                          <p:spTgt spid="16"/>
                                        </p:tgtEl>
                                        <p:attrNameLst>
                                          <p:attrName>ppt_w</p:attrName>
                                        </p:attrNameLst>
                                      </p:cBhvr>
                                      <p:tavLst>
                                        <p:tav tm="0">
                                          <p:val>
                                            <p:strVal val="#ppt_w*0.70"/>
                                          </p:val>
                                        </p:tav>
                                        <p:tav tm="100000">
                                          <p:val>
                                            <p:strVal val="#ppt_w"/>
                                          </p:val>
                                        </p:tav>
                                      </p:tavLst>
                                    </p:anim>
                                    <p:anim calcmode="lin" valueType="num">
                                      <p:cBhvr>
                                        <p:cTn id="80" dur="1000" fill="hold"/>
                                        <p:tgtEl>
                                          <p:spTgt spid="16"/>
                                        </p:tgtEl>
                                        <p:attrNameLst>
                                          <p:attrName>ppt_h</p:attrName>
                                        </p:attrNameLst>
                                      </p:cBhvr>
                                      <p:tavLst>
                                        <p:tav tm="0">
                                          <p:val>
                                            <p:strVal val="#ppt_h"/>
                                          </p:val>
                                        </p:tav>
                                        <p:tav tm="100000">
                                          <p:val>
                                            <p:strVal val="#ppt_h"/>
                                          </p:val>
                                        </p:tav>
                                      </p:tavLst>
                                    </p:anim>
                                    <p:animEffect transition="in" filter="fade">
                                      <p:cBhvr>
                                        <p:cTn id="81" dur="1000"/>
                                        <p:tgtEl>
                                          <p:spTgt spid="16"/>
                                        </p:tgtEl>
                                      </p:cBhvr>
                                    </p:animEffect>
                                  </p:childTnLst>
                                </p:cTn>
                              </p:par>
                              <p:par>
                                <p:cTn id="82" presetID="55" presetClass="entr" presetSubtype="0" fill="hold" grpId="0" nodeType="with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p:cTn id="84" dur="1000" fill="hold"/>
                                        <p:tgtEl>
                                          <p:spTgt spid="37"/>
                                        </p:tgtEl>
                                        <p:attrNameLst>
                                          <p:attrName>ppt_w</p:attrName>
                                        </p:attrNameLst>
                                      </p:cBhvr>
                                      <p:tavLst>
                                        <p:tav tm="0">
                                          <p:val>
                                            <p:strVal val="#ppt_w*0.70"/>
                                          </p:val>
                                        </p:tav>
                                        <p:tav tm="100000">
                                          <p:val>
                                            <p:strVal val="#ppt_w"/>
                                          </p:val>
                                        </p:tav>
                                      </p:tavLst>
                                    </p:anim>
                                    <p:anim calcmode="lin" valueType="num">
                                      <p:cBhvr>
                                        <p:cTn id="85" dur="1000" fill="hold"/>
                                        <p:tgtEl>
                                          <p:spTgt spid="37"/>
                                        </p:tgtEl>
                                        <p:attrNameLst>
                                          <p:attrName>ppt_h</p:attrName>
                                        </p:attrNameLst>
                                      </p:cBhvr>
                                      <p:tavLst>
                                        <p:tav tm="0">
                                          <p:val>
                                            <p:strVal val="#ppt_h"/>
                                          </p:val>
                                        </p:tav>
                                        <p:tav tm="100000">
                                          <p:val>
                                            <p:strVal val="#ppt_h"/>
                                          </p:val>
                                        </p:tav>
                                      </p:tavLst>
                                    </p:anim>
                                    <p:animEffect transition="in" filter="fade">
                                      <p:cBhvr>
                                        <p:cTn id="86" dur="1000"/>
                                        <p:tgtEl>
                                          <p:spTgt spid="37"/>
                                        </p:tgtEl>
                                      </p:cBhvr>
                                    </p:animEffect>
                                  </p:childTnLst>
                                </p:cTn>
                              </p:par>
                              <p:par>
                                <p:cTn id="87" presetID="55" presetClass="entr" presetSubtype="0"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1000" fill="hold"/>
                                        <p:tgtEl>
                                          <p:spTgt spid="38"/>
                                        </p:tgtEl>
                                        <p:attrNameLst>
                                          <p:attrName>ppt_w</p:attrName>
                                        </p:attrNameLst>
                                      </p:cBhvr>
                                      <p:tavLst>
                                        <p:tav tm="0">
                                          <p:val>
                                            <p:strVal val="#ppt_w*0.70"/>
                                          </p:val>
                                        </p:tav>
                                        <p:tav tm="100000">
                                          <p:val>
                                            <p:strVal val="#ppt_w"/>
                                          </p:val>
                                        </p:tav>
                                      </p:tavLst>
                                    </p:anim>
                                    <p:anim calcmode="lin" valueType="num">
                                      <p:cBhvr>
                                        <p:cTn id="90" dur="1000" fill="hold"/>
                                        <p:tgtEl>
                                          <p:spTgt spid="38"/>
                                        </p:tgtEl>
                                        <p:attrNameLst>
                                          <p:attrName>ppt_h</p:attrName>
                                        </p:attrNameLst>
                                      </p:cBhvr>
                                      <p:tavLst>
                                        <p:tav tm="0">
                                          <p:val>
                                            <p:strVal val="#ppt_h"/>
                                          </p:val>
                                        </p:tav>
                                        <p:tav tm="100000">
                                          <p:val>
                                            <p:strVal val="#ppt_h"/>
                                          </p:val>
                                        </p:tav>
                                      </p:tavLst>
                                    </p:anim>
                                    <p:animEffect transition="in" filter="fade">
                                      <p:cBhvr>
                                        <p:cTn id="91" dur="1000"/>
                                        <p:tgtEl>
                                          <p:spTgt spid="38"/>
                                        </p:tgtEl>
                                      </p:cBhvr>
                                    </p:animEffect>
                                  </p:childTnLst>
                                </p:cTn>
                              </p:par>
                              <p:par>
                                <p:cTn id="92" presetID="55" presetClass="entr" presetSubtype="0" fill="hold" grpId="0" nodeType="withEffect">
                                  <p:stCondLst>
                                    <p:cond delay="0"/>
                                  </p:stCondLst>
                                  <p:childTnLst>
                                    <p:set>
                                      <p:cBhvr>
                                        <p:cTn id="93" dur="1" fill="hold">
                                          <p:stCondLst>
                                            <p:cond delay="0"/>
                                          </p:stCondLst>
                                        </p:cTn>
                                        <p:tgtEl>
                                          <p:spTgt spid="39"/>
                                        </p:tgtEl>
                                        <p:attrNameLst>
                                          <p:attrName>style.visibility</p:attrName>
                                        </p:attrNameLst>
                                      </p:cBhvr>
                                      <p:to>
                                        <p:strVal val="visible"/>
                                      </p:to>
                                    </p:set>
                                    <p:anim calcmode="lin" valueType="num">
                                      <p:cBhvr>
                                        <p:cTn id="94" dur="1000" fill="hold"/>
                                        <p:tgtEl>
                                          <p:spTgt spid="39"/>
                                        </p:tgtEl>
                                        <p:attrNameLst>
                                          <p:attrName>ppt_w</p:attrName>
                                        </p:attrNameLst>
                                      </p:cBhvr>
                                      <p:tavLst>
                                        <p:tav tm="0">
                                          <p:val>
                                            <p:strVal val="#ppt_w*0.70"/>
                                          </p:val>
                                        </p:tav>
                                        <p:tav tm="100000">
                                          <p:val>
                                            <p:strVal val="#ppt_w"/>
                                          </p:val>
                                        </p:tav>
                                      </p:tavLst>
                                    </p:anim>
                                    <p:anim calcmode="lin" valueType="num">
                                      <p:cBhvr>
                                        <p:cTn id="95" dur="1000" fill="hold"/>
                                        <p:tgtEl>
                                          <p:spTgt spid="39"/>
                                        </p:tgtEl>
                                        <p:attrNameLst>
                                          <p:attrName>ppt_h</p:attrName>
                                        </p:attrNameLst>
                                      </p:cBhvr>
                                      <p:tavLst>
                                        <p:tav tm="0">
                                          <p:val>
                                            <p:strVal val="#ppt_h"/>
                                          </p:val>
                                        </p:tav>
                                        <p:tav tm="100000">
                                          <p:val>
                                            <p:strVal val="#ppt_h"/>
                                          </p:val>
                                        </p:tav>
                                      </p:tavLst>
                                    </p:anim>
                                    <p:animEffect transition="in" filter="fade">
                                      <p:cBhvr>
                                        <p:cTn id="96" dur="1000"/>
                                        <p:tgtEl>
                                          <p:spTgt spid="39"/>
                                        </p:tgtEl>
                                      </p:cBhvr>
                                    </p:animEffect>
                                  </p:childTnLst>
                                </p:cTn>
                              </p:par>
                            </p:childTnLst>
                          </p:cTn>
                        </p:par>
                        <p:par>
                          <p:cTn id="97" fill="hold">
                            <p:stCondLst>
                              <p:cond delay="3000"/>
                            </p:stCondLst>
                            <p:childTnLst>
                              <p:par>
                                <p:cTn id="98" presetID="47" presetClass="entr" presetSubtype="0" fill="hold" grpId="0" nodeType="after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1000"/>
                                        <p:tgtEl>
                                          <p:spTgt spid="11"/>
                                        </p:tgtEl>
                                      </p:cBhvr>
                                    </p:animEffect>
                                    <p:anim calcmode="lin" valueType="num">
                                      <p:cBhvr>
                                        <p:cTn id="101" dur="1000" fill="hold"/>
                                        <p:tgtEl>
                                          <p:spTgt spid="11"/>
                                        </p:tgtEl>
                                        <p:attrNameLst>
                                          <p:attrName>ppt_x</p:attrName>
                                        </p:attrNameLst>
                                      </p:cBhvr>
                                      <p:tavLst>
                                        <p:tav tm="0">
                                          <p:val>
                                            <p:strVal val="#ppt_x"/>
                                          </p:val>
                                        </p:tav>
                                        <p:tav tm="100000">
                                          <p:val>
                                            <p:strVal val="#ppt_x"/>
                                          </p:val>
                                        </p:tav>
                                      </p:tavLst>
                                    </p:anim>
                                    <p:anim calcmode="lin" valueType="num">
                                      <p:cBhvr>
                                        <p:cTn id="102" dur="1000" fill="hold"/>
                                        <p:tgtEl>
                                          <p:spTgt spid="11"/>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1000"/>
                                        <p:tgtEl>
                                          <p:spTgt spid="12"/>
                                        </p:tgtEl>
                                      </p:cBhvr>
                                    </p:animEffect>
                                    <p:anim calcmode="lin" valueType="num">
                                      <p:cBhvr>
                                        <p:cTn id="106" dur="1000" fill="hold"/>
                                        <p:tgtEl>
                                          <p:spTgt spid="12"/>
                                        </p:tgtEl>
                                        <p:attrNameLst>
                                          <p:attrName>ppt_x</p:attrName>
                                        </p:attrNameLst>
                                      </p:cBhvr>
                                      <p:tavLst>
                                        <p:tav tm="0">
                                          <p:val>
                                            <p:strVal val="#ppt_x"/>
                                          </p:val>
                                        </p:tav>
                                        <p:tav tm="100000">
                                          <p:val>
                                            <p:strVal val="#ppt_x"/>
                                          </p:val>
                                        </p:tav>
                                      </p:tavLst>
                                    </p:anim>
                                    <p:anim calcmode="lin" valueType="num">
                                      <p:cBhvr>
                                        <p:cTn id="107" dur="1000" fill="hold"/>
                                        <p:tgtEl>
                                          <p:spTgt spid="12"/>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fade">
                                      <p:cBhvr>
                                        <p:cTn id="110" dur="1000"/>
                                        <p:tgtEl>
                                          <p:spTgt spid="17"/>
                                        </p:tgtEl>
                                      </p:cBhvr>
                                    </p:animEffect>
                                    <p:anim calcmode="lin" valueType="num">
                                      <p:cBhvr>
                                        <p:cTn id="111" dur="1000" fill="hold"/>
                                        <p:tgtEl>
                                          <p:spTgt spid="17"/>
                                        </p:tgtEl>
                                        <p:attrNameLst>
                                          <p:attrName>ppt_x</p:attrName>
                                        </p:attrNameLst>
                                      </p:cBhvr>
                                      <p:tavLst>
                                        <p:tav tm="0">
                                          <p:val>
                                            <p:strVal val="#ppt_x"/>
                                          </p:val>
                                        </p:tav>
                                        <p:tav tm="100000">
                                          <p:val>
                                            <p:strVal val="#ppt_x"/>
                                          </p:val>
                                        </p:tav>
                                      </p:tavLst>
                                    </p:anim>
                                    <p:anim calcmode="lin" valueType="num">
                                      <p:cBhvr>
                                        <p:cTn id="112" dur="1000" fill="hold"/>
                                        <p:tgtEl>
                                          <p:spTgt spid="17"/>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1000"/>
                                        <p:tgtEl>
                                          <p:spTgt spid="40"/>
                                        </p:tgtEl>
                                      </p:cBhvr>
                                    </p:animEffect>
                                    <p:anim calcmode="lin" valueType="num">
                                      <p:cBhvr>
                                        <p:cTn id="116" dur="1000" fill="hold"/>
                                        <p:tgtEl>
                                          <p:spTgt spid="40"/>
                                        </p:tgtEl>
                                        <p:attrNameLst>
                                          <p:attrName>ppt_x</p:attrName>
                                        </p:attrNameLst>
                                      </p:cBhvr>
                                      <p:tavLst>
                                        <p:tav tm="0">
                                          <p:val>
                                            <p:strVal val="#ppt_x"/>
                                          </p:val>
                                        </p:tav>
                                        <p:tav tm="100000">
                                          <p:val>
                                            <p:strVal val="#ppt_x"/>
                                          </p:val>
                                        </p:tav>
                                      </p:tavLst>
                                    </p:anim>
                                    <p:anim calcmode="lin" valueType="num">
                                      <p:cBhvr>
                                        <p:cTn id="117" dur="1000" fill="hold"/>
                                        <p:tgtEl>
                                          <p:spTgt spid="40"/>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fade">
                                      <p:cBhvr>
                                        <p:cTn id="120" dur="1000"/>
                                        <p:tgtEl>
                                          <p:spTgt spid="41"/>
                                        </p:tgtEl>
                                      </p:cBhvr>
                                    </p:animEffect>
                                    <p:anim calcmode="lin" valueType="num">
                                      <p:cBhvr>
                                        <p:cTn id="121" dur="1000" fill="hold"/>
                                        <p:tgtEl>
                                          <p:spTgt spid="41"/>
                                        </p:tgtEl>
                                        <p:attrNameLst>
                                          <p:attrName>ppt_x</p:attrName>
                                        </p:attrNameLst>
                                      </p:cBhvr>
                                      <p:tavLst>
                                        <p:tav tm="0">
                                          <p:val>
                                            <p:strVal val="#ppt_x"/>
                                          </p:val>
                                        </p:tav>
                                        <p:tav tm="100000">
                                          <p:val>
                                            <p:strVal val="#ppt_x"/>
                                          </p:val>
                                        </p:tav>
                                      </p:tavLst>
                                    </p:anim>
                                    <p:anim calcmode="lin" valueType="num">
                                      <p:cBhvr>
                                        <p:cTn id="122" dur="1000" fill="hold"/>
                                        <p:tgtEl>
                                          <p:spTgt spid="41"/>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fade">
                                      <p:cBhvr>
                                        <p:cTn id="125" dur="1000"/>
                                        <p:tgtEl>
                                          <p:spTgt spid="42"/>
                                        </p:tgtEl>
                                      </p:cBhvr>
                                    </p:animEffect>
                                    <p:anim calcmode="lin" valueType="num">
                                      <p:cBhvr>
                                        <p:cTn id="126" dur="1000" fill="hold"/>
                                        <p:tgtEl>
                                          <p:spTgt spid="42"/>
                                        </p:tgtEl>
                                        <p:attrNameLst>
                                          <p:attrName>ppt_x</p:attrName>
                                        </p:attrNameLst>
                                      </p:cBhvr>
                                      <p:tavLst>
                                        <p:tav tm="0">
                                          <p:val>
                                            <p:strVal val="#ppt_x"/>
                                          </p:val>
                                        </p:tav>
                                        <p:tav tm="100000">
                                          <p:val>
                                            <p:strVal val="#ppt_x"/>
                                          </p:val>
                                        </p:tav>
                                      </p:tavLst>
                                    </p:anim>
                                    <p:anim calcmode="lin" valueType="num">
                                      <p:cBhvr>
                                        <p:cTn id="1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animBg="1"/>
      <p:bldP spid="7" grpId="0" bldLvl="0" animBg="1"/>
      <p:bldP spid="8" grpId="0" animBg="1"/>
      <p:bldP spid="9" grpId="0" bldLvl="0" animBg="1"/>
      <p:bldP spid="10" grpId="0" animBg="1"/>
      <p:bldP spid="11" grpId="0" bldLvl="0" animBg="1"/>
      <p:bldP spid="12" grpId="0" animBg="1"/>
      <p:bldP spid="14" grpId="0"/>
      <p:bldP spid="15" grpId="0"/>
      <p:bldP spid="16" grpId="0"/>
      <p:bldP spid="17" grpId="0"/>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735" y="-56515"/>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3286760" y="-35052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0212705" y="1356995"/>
            <a:ext cx="4130040" cy="4093845"/>
          </a:xfrm>
          <a:prstGeom prst="ellipse">
            <a:avLst/>
          </a:prstGeom>
          <a:gradFill>
            <a:gsLst>
              <a:gs pos="0">
                <a:srgbClr val="DBA97F"/>
              </a:gs>
              <a:gs pos="100000">
                <a:srgbClr val="DFCAA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0" name="椭圆 9"/>
          <p:cNvSpPr/>
          <p:nvPr/>
        </p:nvSpPr>
        <p:spPr>
          <a:xfrm>
            <a:off x="9702800" y="787400"/>
            <a:ext cx="5149215" cy="5103495"/>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9" name="文本框 8"/>
          <p:cNvSpPr txBox="1"/>
          <p:nvPr/>
        </p:nvSpPr>
        <p:spPr>
          <a:xfrm>
            <a:off x="1235075" y="2650490"/>
            <a:ext cx="3113405" cy="460375"/>
          </a:xfrm>
          <a:prstGeom prst="rect">
            <a:avLst/>
          </a:prstGeom>
          <a:noFill/>
        </p:spPr>
        <p:txBody>
          <a:bodyPr wrap="square" rtlCol="0">
            <a:spAutoFit/>
          </a:bodyPr>
          <a:lstStyle/>
          <a:p>
            <a:pPr algn="dist"/>
            <a:r>
              <a:rPr lang="en-US" altLang="zh-CN" sz="2400" dirty="0">
                <a:solidFill>
                  <a:schemeClr val="bg1"/>
                </a:solidFill>
                <a:cs typeface="+mn-ea"/>
                <a:sym typeface="+mn-lt"/>
              </a:rPr>
              <a:t>CONTENTS</a:t>
            </a:r>
            <a:endParaRPr lang="en-US" altLang="zh-CN" sz="2400" dirty="0">
              <a:solidFill>
                <a:schemeClr val="bg1"/>
              </a:solidFill>
              <a:cs typeface="+mn-ea"/>
              <a:sym typeface="+mn-lt"/>
            </a:endParaRPr>
          </a:p>
        </p:txBody>
      </p:sp>
      <p:sp>
        <p:nvSpPr>
          <p:cNvPr id="11" name="文本框 10"/>
          <p:cNvSpPr txBox="1"/>
          <p:nvPr/>
        </p:nvSpPr>
        <p:spPr>
          <a:xfrm>
            <a:off x="1308256" y="3110722"/>
            <a:ext cx="1653955" cy="830997"/>
          </a:xfrm>
          <a:prstGeom prst="rect">
            <a:avLst/>
          </a:prstGeom>
          <a:noFill/>
        </p:spPr>
        <p:txBody>
          <a:bodyPr wrap="square" rtlCol="0">
            <a:spAutoFit/>
          </a:bodyPr>
          <a:lstStyle/>
          <a:p>
            <a:r>
              <a:rPr lang="zh-CN" altLang="en-US" sz="4800" b="1" dirty="0">
                <a:solidFill>
                  <a:schemeClr val="bg1"/>
                </a:solidFill>
                <a:cs typeface="+mn-ea"/>
                <a:sym typeface="+mn-lt"/>
              </a:rPr>
              <a:t>目录</a:t>
            </a:r>
            <a:endParaRPr lang="zh-CN" altLang="en-US" sz="4800" b="1" dirty="0">
              <a:solidFill>
                <a:schemeClr val="bg1"/>
              </a:solidFill>
              <a:cs typeface="+mn-ea"/>
              <a:sym typeface="+mn-lt"/>
            </a:endParaRPr>
          </a:p>
        </p:txBody>
      </p:sp>
      <p:cxnSp>
        <p:nvCxnSpPr>
          <p:cNvPr id="31" name="直接连接符 30"/>
          <p:cNvCxnSpPr/>
          <p:nvPr/>
        </p:nvCxnSpPr>
        <p:spPr>
          <a:xfrm flipH="1">
            <a:off x="1429385" y="4106545"/>
            <a:ext cx="1000125" cy="10160"/>
          </a:xfrm>
          <a:prstGeom prst="line">
            <a:avLst/>
          </a:prstGeom>
          <a:ln w="25400">
            <a:gradFill flip="none" rotWithShape="1">
              <a:gsLst>
                <a:gs pos="50000">
                  <a:srgbClr val="D8B98D"/>
                </a:gs>
                <a:gs pos="75000">
                  <a:srgbClr val="D8B98D"/>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6019280" y="1051436"/>
            <a:ext cx="1877722" cy="430887"/>
          </a:xfrm>
          <a:prstGeom prst="rect">
            <a:avLst/>
          </a:prstGeom>
        </p:spPr>
        <p:txBody>
          <a:bodyPr wrap="square">
            <a:spAutoFit/>
          </a:bodyPr>
          <a:lstStyle/>
          <a:p>
            <a:r>
              <a:rPr lang="zh-CN" altLang="en-US" sz="2200" smtClean="0">
                <a:solidFill>
                  <a:schemeClr val="bg2"/>
                </a:solidFill>
                <a:cs typeface="+mn-ea"/>
                <a:sym typeface="+mn-lt"/>
              </a:rPr>
              <a:t>项目背景简介</a:t>
            </a:r>
            <a:endParaRPr lang="zh-CN" altLang="en-US" sz="2200" dirty="0" smtClean="0">
              <a:solidFill>
                <a:schemeClr val="bg2"/>
              </a:solidFill>
              <a:cs typeface="+mn-ea"/>
              <a:sym typeface="+mn-lt"/>
            </a:endParaRPr>
          </a:p>
        </p:txBody>
      </p:sp>
      <p:sp>
        <p:nvSpPr>
          <p:cNvPr id="14" name="矩形 13"/>
          <p:cNvSpPr/>
          <p:nvPr/>
        </p:nvSpPr>
        <p:spPr>
          <a:xfrm>
            <a:off x="6021776" y="1415612"/>
            <a:ext cx="3681213" cy="295145"/>
          </a:xfrm>
          <a:prstGeom prst="rect">
            <a:avLst/>
          </a:prstGeom>
        </p:spPr>
        <p:txBody>
          <a:bodyPr wrap="square">
            <a:spAutoFit/>
          </a:bodyPr>
          <a:lstStyle/>
          <a:p>
            <a:pPr>
              <a:lnSpc>
                <a:spcPct val="120000"/>
              </a:lnSpc>
            </a:pPr>
            <a:r>
              <a:rPr lang="zh-CN" altLang="en-US" sz="1200" smtClean="0">
                <a:solidFill>
                  <a:schemeClr val="bg2"/>
                </a:solidFill>
                <a:cs typeface="+mn-ea"/>
                <a:sym typeface="+mn-lt"/>
              </a:rPr>
              <a:t>在此添加标题的补充内容，建议使用微软雅黑字体</a:t>
            </a:r>
            <a:endParaRPr lang="zh-CN" altLang="en-US" sz="1200" smtClean="0">
              <a:solidFill>
                <a:schemeClr val="bg2"/>
              </a:solidFill>
              <a:cs typeface="+mn-ea"/>
              <a:sym typeface="+mn-lt"/>
            </a:endParaRPr>
          </a:p>
        </p:txBody>
      </p:sp>
      <p:sp>
        <p:nvSpPr>
          <p:cNvPr id="15" name="椭圆 14"/>
          <p:cNvSpPr/>
          <p:nvPr/>
        </p:nvSpPr>
        <p:spPr>
          <a:xfrm>
            <a:off x="5269548" y="1085727"/>
            <a:ext cx="567156" cy="567156"/>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smtClean="0">
                <a:solidFill>
                  <a:schemeClr val="bg2"/>
                </a:solidFill>
                <a:cs typeface="+mn-ea"/>
                <a:sym typeface="+mn-lt"/>
              </a:rPr>
              <a:t>01</a:t>
            </a:r>
            <a:endParaRPr lang="en-US" altLang="zh-CN" sz="1400" smtClean="0">
              <a:solidFill>
                <a:schemeClr val="bg2"/>
              </a:solidFill>
              <a:cs typeface="+mn-ea"/>
              <a:sym typeface="+mn-lt"/>
            </a:endParaRPr>
          </a:p>
        </p:txBody>
      </p:sp>
      <p:sp>
        <p:nvSpPr>
          <p:cNvPr id="16" name="矩形 15"/>
          <p:cNvSpPr/>
          <p:nvPr/>
        </p:nvSpPr>
        <p:spPr>
          <a:xfrm>
            <a:off x="6038330" y="2066155"/>
            <a:ext cx="1877722" cy="430887"/>
          </a:xfrm>
          <a:prstGeom prst="rect">
            <a:avLst/>
          </a:prstGeom>
        </p:spPr>
        <p:txBody>
          <a:bodyPr wrap="square">
            <a:spAutoFit/>
          </a:bodyPr>
          <a:lstStyle/>
          <a:p>
            <a:r>
              <a:rPr lang="zh-CN" altLang="en-US" sz="2200">
                <a:solidFill>
                  <a:schemeClr val="bg2"/>
                </a:solidFill>
                <a:cs typeface="+mn-ea"/>
                <a:sym typeface="+mn-lt"/>
              </a:rPr>
              <a:t>市</a:t>
            </a:r>
            <a:r>
              <a:rPr lang="zh-CN" altLang="en-US" sz="2200" smtClean="0">
                <a:solidFill>
                  <a:schemeClr val="bg2"/>
                </a:solidFill>
                <a:cs typeface="+mn-ea"/>
                <a:sym typeface="+mn-lt"/>
              </a:rPr>
              <a:t>场状况分析</a:t>
            </a:r>
            <a:endParaRPr lang="zh-CN" altLang="en-US" sz="2200" dirty="0" smtClean="0">
              <a:solidFill>
                <a:schemeClr val="bg2"/>
              </a:solidFill>
              <a:cs typeface="+mn-ea"/>
              <a:sym typeface="+mn-lt"/>
            </a:endParaRPr>
          </a:p>
        </p:txBody>
      </p:sp>
      <p:sp>
        <p:nvSpPr>
          <p:cNvPr id="17" name="矩形 16"/>
          <p:cNvSpPr/>
          <p:nvPr/>
        </p:nvSpPr>
        <p:spPr>
          <a:xfrm>
            <a:off x="6040826" y="2430331"/>
            <a:ext cx="3681213" cy="295145"/>
          </a:xfrm>
          <a:prstGeom prst="rect">
            <a:avLst/>
          </a:prstGeom>
        </p:spPr>
        <p:txBody>
          <a:bodyPr wrap="square">
            <a:spAutoFit/>
          </a:bodyPr>
          <a:lstStyle/>
          <a:p>
            <a:pPr>
              <a:lnSpc>
                <a:spcPct val="120000"/>
              </a:lnSpc>
            </a:pPr>
            <a:r>
              <a:rPr lang="zh-CN" altLang="en-US" sz="1200" smtClean="0">
                <a:solidFill>
                  <a:schemeClr val="bg2"/>
                </a:solidFill>
                <a:cs typeface="+mn-ea"/>
                <a:sym typeface="+mn-lt"/>
              </a:rPr>
              <a:t>在此添加标题的补充内容，建议使用微软雅黑字体</a:t>
            </a:r>
            <a:endParaRPr lang="zh-CN" altLang="en-US" sz="1200" smtClean="0">
              <a:solidFill>
                <a:schemeClr val="bg2"/>
              </a:solidFill>
              <a:cs typeface="+mn-ea"/>
              <a:sym typeface="+mn-lt"/>
            </a:endParaRPr>
          </a:p>
        </p:txBody>
      </p:sp>
      <p:sp>
        <p:nvSpPr>
          <p:cNvPr id="18" name="椭圆 17"/>
          <p:cNvSpPr/>
          <p:nvPr/>
        </p:nvSpPr>
        <p:spPr>
          <a:xfrm>
            <a:off x="5288598" y="2100446"/>
            <a:ext cx="567156" cy="567156"/>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bg2"/>
                </a:solidFill>
                <a:cs typeface="+mn-ea"/>
                <a:sym typeface="+mn-lt"/>
              </a:rPr>
              <a:t>02</a:t>
            </a:r>
            <a:endParaRPr lang="en-US" altLang="zh-CN" sz="1200" smtClean="0">
              <a:solidFill>
                <a:schemeClr val="bg2"/>
              </a:solidFill>
              <a:cs typeface="+mn-ea"/>
              <a:sym typeface="+mn-lt"/>
            </a:endParaRPr>
          </a:p>
        </p:txBody>
      </p:sp>
      <p:sp>
        <p:nvSpPr>
          <p:cNvPr id="19" name="矩形 18"/>
          <p:cNvSpPr/>
          <p:nvPr/>
        </p:nvSpPr>
        <p:spPr>
          <a:xfrm>
            <a:off x="6038330" y="3076330"/>
            <a:ext cx="1877722" cy="430887"/>
          </a:xfrm>
          <a:prstGeom prst="rect">
            <a:avLst/>
          </a:prstGeom>
        </p:spPr>
        <p:txBody>
          <a:bodyPr wrap="square">
            <a:spAutoFit/>
          </a:bodyPr>
          <a:lstStyle/>
          <a:p>
            <a:r>
              <a:rPr lang="zh-CN" altLang="en-US" sz="2200" smtClean="0">
                <a:solidFill>
                  <a:schemeClr val="bg2"/>
                </a:solidFill>
                <a:cs typeface="+mn-ea"/>
                <a:sym typeface="+mn-lt"/>
              </a:rPr>
              <a:t>项目计划介绍</a:t>
            </a:r>
            <a:endParaRPr lang="zh-CN" altLang="en-US" sz="2200" dirty="0" smtClean="0">
              <a:solidFill>
                <a:schemeClr val="bg2"/>
              </a:solidFill>
              <a:cs typeface="+mn-ea"/>
              <a:sym typeface="+mn-lt"/>
            </a:endParaRPr>
          </a:p>
        </p:txBody>
      </p:sp>
      <p:sp>
        <p:nvSpPr>
          <p:cNvPr id="20" name="矩形 19"/>
          <p:cNvSpPr/>
          <p:nvPr/>
        </p:nvSpPr>
        <p:spPr>
          <a:xfrm>
            <a:off x="6040826" y="3440506"/>
            <a:ext cx="3681213" cy="295145"/>
          </a:xfrm>
          <a:prstGeom prst="rect">
            <a:avLst/>
          </a:prstGeom>
        </p:spPr>
        <p:txBody>
          <a:bodyPr wrap="square">
            <a:spAutoFit/>
          </a:bodyPr>
          <a:lstStyle/>
          <a:p>
            <a:pPr>
              <a:lnSpc>
                <a:spcPct val="120000"/>
              </a:lnSpc>
            </a:pPr>
            <a:r>
              <a:rPr lang="zh-CN" altLang="en-US" sz="1200" smtClean="0">
                <a:solidFill>
                  <a:schemeClr val="bg2"/>
                </a:solidFill>
                <a:cs typeface="+mn-ea"/>
                <a:sym typeface="+mn-lt"/>
              </a:rPr>
              <a:t>在此添加标题的补充内容，建议使用微软雅黑字体</a:t>
            </a:r>
            <a:endParaRPr lang="zh-CN" altLang="en-US" sz="1200" smtClean="0">
              <a:solidFill>
                <a:schemeClr val="bg2"/>
              </a:solidFill>
              <a:cs typeface="+mn-ea"/>
              <a:sym typeface="+mn-lt"/>
            </a:endParaRPr>
          </a:p>
        </p:txBody>
      </p:sp>
      <p:sp>
        <p:nvSpPr>
          <p:cNvPr id="21" name="椭圆 20"/>
          <p:cNvSpPr/>
          <p:nvPr/>
        </p:nvSpPr>
        <p:spPr>
          <a:xfrm>
            <a:off x="5288598" y="3110621"/>
            <a:ext cx="567156" cy="567156"/>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bg2"/>
                </a:solidFill>
                <a:cs typeface="+mn-ea"/>
                <a:sym typeface="+mn-lt"/>
              </a:rPr>
              <a:t>03</a:t>
            </a:r>
            <a:endParaRPr lang="en-US" altLang="zh-CN" sz="1200" smtClean="0">
              <a:solidFill>
                <a:schemeClr val="bg2"/>
              </a:solidFill>
              <a:cs typeface="+mn-ea"/>
              <a:sym typeface="+mn-lt"/>
            </a:endParaRPr>
          </a:p>
        </p:txBody>
      </p:sp>
      <p:sp>
        <p:nvSpPr>
          <p:cNvPr id="22" name="矩形 21"/>
          <p:cNvSpPr/>
          <p:nvPr/>
        </p:nvSpPr>
        <p:spPr>
          <a:xfrm>
            <a:off x="6038330" y="4078984"/>
            <a:ext cx="1877722" cy="430887"/>
          </a:xfrm>
          <a:prstGeom prst="rect">
            <a:avLst/>
          </a:prstGeom>
        </p:spPr>
        <p:txBody>
          <a:bodyPr wrap="square">
            <a:spAutoFit/>
          </a:bodyPr>
          <a:lstStyle/>
          <a:p>
            <a:r>
              <a:rPr lang="zh-CN" altLang="en-US" sz="2200" smtClean="0">
                <a:solidFill>
                  <a:schemeClr val="bg2"/>
                </a:solidFill>
                <a:cs typeface="+mn-ea"/>
                <a:sym typeface="+mn-lt"/>
              </a:rPr>
              <a:t>投资回报分析</a:t>
            </a:r>
            <a:endParaRPr lang="zh-CN" altLang="en-US" sz="2200" dirty="0" smtClean="0">
              <a:solidFill>
                <a:schemeClr val="bg2"/>
              </a:solidFill>
              <a:cs typeface="+mn-ea"/>
              <a:sym typeface="+mn-lt"/>
            </a:endParaRPr>
          </a:p>
        </p:txBody>
      </p:sp>
      <p:sp>
        <p:nvSpPr>
          <p:cNvPr id="23" name="矩形 22"/>
          <p:cNvSpPr/>
          <p:nvPr/>
        </p:nvSpPr>
        <p:spPr>
          <a:xfrm>
            <a:off x="6040826" y="4443160"/>
            <a:ext cx="3681213" cy="313932"/>
          </a:xfrm>
          <a:prstGeom prst="rect">
            <a:avLst/>
          </a:prstGeom>
        </p:spPr>
        <p:txBody>
          <a:bodyPr wrap="square">
            <a:spAutoFit/>
          </a:bodyPr>
          <a:lstStyle/>
          <a:p>
            <a:pPr>
              <a:lnSpc>
                <a:spcPct val="120000"/>
              </a:lnSpc>
            </a:pPr>
            <a:r>
              <a:rPr lang="zh-CN" altLang="en-US" sz="1200" smtClean="0">
                <a:solidFill>
                  <a:schemeClr val="bg2"/>
                </a:solidFill>
                <a:cs typeface="+mn-ea"/>
                <a:sym typeface="+mn-lt"/>
              </a:rPr>
              <a:t>在此添加标题的补充内容，建议使用微软雅黑字体</a:t>
            </a:r>
            <a:endParaRPr lang="zh-CN" altLang="en-US" sz="1200" smtClean="0">
              <a:solidFill>
                <a:schemeClr val="bg2"/>
              </a:solidFill>
              <a:cs typeface="+mn-ea"/>
              <a:sym typeface="+mn-lt"/>
            </a:endParaRPr>
          </a:p>
        </p:txBody>
      </p:sp>
      <p:sp>
        <p:nvSpPr>
          <p:cNvPr id="24" name="椭圆 23"/>
          <p:cNvSpPr/>
          <p:nvPr/>
        </p:nvSpPr>
        <p:spPr>
          <a:xfrm>
            <a:off x="5288598" y="4113275"/>
            <a:ext cx="567156" cy="567156"/>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bg2"/>
                </a:solidFill>
                <a:cs typeface="+mn-ea"/>
                <a:sym typeface="+mn-lt"/>
              </a:rPr>
              <a:t>04</a:t>
            </a:r>
            <a:endParaRPr lang="en-US" altLang="zh-CN" sz="1200" smtClean="0">
              <a:solidFill>
                <a:schemeClr val="bg2"/>
              </a:solidFill>
              <a:cs typeface="+mn-ea"/>
              <a:sym typeface="+mn-lt"/>
            </a:endParaRPr>
          </a:p>
        </p:txBody>
      </p:sp>
      <p:sp>
        <p:nvSpPr>
          <p:cNvPr id="25" name="矩形 24"/>
          <p:cNvSpPr/>
          <p:nvPr/>
        </p:nvSpPr>
        <p:spPr>
          <a:xfrm>
            <a:off x="6038330" y="5199124"/>
            <a:ext cx="1877722" cy="429895"/>
          </a:xfrm>
          <a:prstGeom prst="rect">
            <a:avLst/>
          </a:prstGeom>
        </p:spPr>
        <p:txBody>
          <a:bodyPr wrap="square">
            <a:spAutoFit/>
          </a:bodyPr>
          <a:lstStyle/>
          <a:p>
            <a:r>
              <a:rPr lang="zh-CN" altLang="en-US" sz="2200" smtClean="0">
                <a:solidFill>
                  <a:schemeClr val="bg2"/>
                </a:solidFill>
                <a:cs typeface="+mn-ea"/>
                <a:sym typeface="+mn-lt"/>
              </a:rPr>
              <a:t>未来商业规划</a:t>
            </a:r>
            <a:endParaRPr lang="zh-CN" altLang="en-US" sz="2200" dirty="0" smtClean="0">
              <a:solidFill>
                <a:schemeClr val="bg2"/>
              </a:solidFill>
              <a:cs typeface="+mn-ea"/>
              <a:sym typeface="+mn-lt"/>
            </a:endParaRPr>
          </a:p>
        </p:txBody>
      </p:sp>
      <p:sp>
        <p:nvSpPr>
          <p:cNvPr id="26" name="矩形 25"/>
          <p:cNvSpPr/>
          <p:nvPr/>
        </p:nvSpPr>
        <p:spPr>
          <a:xfrm>
            <a:off x="6040826" y="5563300"/>
            <a:ext cx="3681213" cy="295145"/>
          </a:xfrm>
          <a:prstGeom prst="rect">
            <a:avLst/>
          </a:prstGeom>
        </p:spPr>
        <p:txBody>
          <a:bodyPr wrap="square">
            <a:spAutoFit/>
          </a:bodyPr>
          <a:lstStyle/>
          <a:p>
            <a:pPr>
              <a:lnSpc>
                <a:spcPct val="120000"/>
              </a:lnSpc>
            </a:pPr>
            <a:r>
              <a:rPr lang="zh-CN" altLang="en-US" sz="1200" smtClean="0">
                <a:solidFill>
                  <a:schemeClr val="bg2"/>
                </a:solidFill>
                <a:cs typeface="+mn-ea"/>
                <a:sym typeface="+mn-lt"/>
              </a:rPr>
              <a:t>在此添加标题的补充内容，建议使用微软雅黑字体</a:t>
            </a:r>
            <a:endParaRPr lang="zh-CN" altLang="en-US" sz="1200" smtClean="0">
              <a:solidFill>
                <a:schemeClr val="bg2"/>
              </a:solidFill>
              <a:cs typeface="+mn-ea"/>
              <a:sym typeface="+mn-lt"/>
            </a:endParaRPr>
          </a:p>
        </p:txBody>
      </p:sp>
      <p:sp>
        <p:nvSpPr>
          <p:cNvPr id="27" name="椭圆 26"/>
          <p:cNvSpPr/>
          <p:nvPr/>
        </p:nvSpPr>
        <p:spPr>
          <a:xfrm>
            <a:off x="5288598" y="5233415"/>
            <a:ext cx="567156" cy="567156"/>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bg2"/>
                </a:solidFill>
                <a:cs typeface="+mn-ea"/>
                <a:sym typeface="+mn-lt"/>
              </a:rPr>
              <a:t>05</a:t>
            </a:r>
            <a:endParaRPr lang="en-US" altLang="zh-CN" sz="1200" smtClean="0">
              <a:solidFill>
                <a:schemeClr val="bg2"/>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3" presetClass="entr" presetSubtype="1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childTnLst>
                          </p:cTn>
                        </p:par>
                        <p:par>
                          <p:cTn id="16" fill="hold">
                            <p:stCondLst>
                              <p:cond delay="1000"/>
                            </p:stCondLst>
                            <p:childTnLst>
                              <p:par>
                                <p:cTn id="17" presetID="55"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strVal val="#ppt_w*0.70"/>
                                          </p:val>
                                        </p:tav>
                                        <p:tav tm="100000">
                                          <p:val>
                                            <p:strVal val="#ppt_w"/>
                                          </p:val>
                                        </p:tav>
                                      </p:tavLst>
                                    </p:anim>
                                    <p:anim calcmode="lin" valueType="num">
                                      <p:cBhvr>
                                        <p:cTn id="25" dur="1000" fill="hold"/>
                                        <p:tgtEl>
                                          <p:spTgt spid="14"/>
                                        </p:tgtEl>
                                        <p:attrNameLst>
                                          <p:attrName>ppt_h</p:attrName>
                                        </p:attrNameLst>
                                      </p:cBhvr>
                                      <p:tavLst>
                                        <p:tav tm="0">
                                          <p:val>
                                            <p:strVal val="#ppt_h"/>
                                          </p:val>
                                        </p:tav>
                                        <p:tav tm="100000">
                                          <p:val>
                                            <p:strVal val="#ppt_h"/>
                                          </p:val>
                                        </p:tav>
                                      </p:tavLst>
                                    </p:anim>
                                    <p:animEffect transition="in" filter="fade">
                                      <p:cBhvr>
                                        <p:cTn id="26" dur="1000"/>
                                        <p:tgtEl>
                                          <p:spTgt spid="14"/>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strVal val="#ppt_w*0.70"/>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Effect transition="in" filter="fade">
                                      <p:cBhvr>
                                        <p:cTn id="31" dur="1000"/>
                                        <p:tgtEl>
                                          <p:spTgt spid="15"/>
                                        </p:tgtEl>
                                      </p:cBhvr>
                                    </p:animEffect>
                                  </p:childTnLst>
                                </p:cTn>
                              </p:par>
                            </p:childTnLst>
                          </p:cTn>
                        </p:par>
                        <p:par>
                          <p:cTn id="32" fill="hold">
                            <p:stCondLst>
                              <p:cond delay="2000"/>
                            </p:stCondLst>
                            <p:childTnLst>
                              <p:par>
                                <p:cTn id="33" presetID="55"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ppt_w</p:attrName>
                                        </p:attrNameLst>
                                      </p:cBhvr>
                                      <p:tavLst>
                                        <p:tav tm="0">
                                          <p:val>
                                            <p:strVal val="#ppt_w*0.70"/>
                                          </p:val>
                                        </p:tav>
                                        <p:tav tm="100000">
                                          <p:val>
                                            <p:strVal val="#ppt_w"/>
                                          </p:val>
                                        </p:tav>
                                      </p:tavLst>
                                    </p:anim>
                                    <p:anim calcmode="lin" valueType="num">
                                      <p:cBhvr>
                                        <p:cTn id="36" dur="1000" fill="hold"/>
                                        <p:tgtEl>
                                          <p:spTgt spid="16"/>
                                        </p:tgtEl>
                                        <p:attrNameLst>
                                          <p:attrName>ppt_h</p:attrName>
                                        </p:attrNameLst>
                                      </p:cBhvr>
                                      <p:tavLst>
                                        <p:tav tm="0">
                                          <p:val>
                                            <p:strVal val="#ppt_h"/>
                                          </p:val>
                                        </p:tav>
                                        <p:tav tm="100000">
                                          <p:val>
                                            <p:strVal val="#ppt_h"/>
                                          </p:val>
                                        </p:tav>
                                      </p:tavLst>
                                    </p:anim>
                                    <p:animEffect transition="in" filter="fade">
                                      <p:cBhvr>
                                        <p:cTn id="37" dur="1000"/>
                                        <p:tgtEl>
                                          <p:spTgt spid="16"/>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1000" fill="hold"/>
                                        <p:tgtEl>
                                          <p:spTgt spid="17"/>
                                        </p:tgtEl>
                                        <p:attrNameLst>
                                          <p:attrName>ppt_w</p:attrName>
                                        </p:attrNameLst>
                                      </p:cBhvr>
                                      <p:tavLst>
                                        <p:tav tm="0">
                                          <p:val>
                                            <p:strVal val="#ppt_w*0.70"/>
                                          </p:val>
                                        </p:tav>
                                        <p:tav tm="100000">
                                          <p:val>
                                            <p:strVal val="#ppt_w"/>
                                          </p:val>
                                        </p:tav>
                                      </p:tavLst>
                                    </p:anim>
                                    <p:anim calcmode="lin" valueType="num">
                                      <p:cBhvr>
                                        <p:cTn id="41" dur="1000" fill="hold"/>
                                        <p:tgtEl>
                                          <p:spTgt spid="17"/>
                                        </p:tgtEl>
                                        <p:attrNameLst>
                                          <p:attrName>ppt_h</p:attrName>
                                        </p:attrNameLst>
                                      </p:cBhvr>
                                      <p:tavLst>
                                        <p:tav tm="0">
                                          <p:val>
                                            <p:strVal val="#ppt_h"/>
                                          </p:val>
                                        </p:tav>
                                        <p:tav tm="100000">
                                          <p:val>
                                            <p:strVal val="#ppt_h"/>
                                          </p:val>
                                        </p:tav>
                                      </p:tavLst>
                                    </p:anim>
                                    <p:animEffect transition="in" filter="fade">
                                      <p:cBhvr>
                                        <p:cTn id="42" dur="1000"/>
                                        <p:tgtEl>
                                          <p:spTgt spid="17"/>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strVal val="#ppt_w*0.70"/>
                                          </p:val>
                                        </p:tav>
                                        <p:tav tm="100000">
                                          <p:val>
                                            <p:strVal val="#ppt_w"/>
                                          </p:val>
                                        </p:tav>
                                      </p:tavLst>
                                    </p:anim>
                                    <p:anim calcmode="lin" valueType="num">
                                      <p:cBhvr>
                                        <p:cTn id="46" dur="1000" fill="hold"/>
                                        <p:tgtEl>
                                          <p:spTgt spid="18"/>
                                        </p:tgtEl>
                                        <p:attrNameLst>
                                          <p:attrName>ppt_h</p:attrName>
                                        </p:attrNameLst>
                                      </p:cBhvr>
                                      <p:tavLst>
                                        <p:tav tm="0">
                                          <p:val>
                                            <p:strVal val="#ppt_h"/>
                                          </p:val>
                                        </p:tav>
                                        <p:tav tm="100000">
                                          <p:val>
                                            <p:strVal val="#ppt_h"/>
                                          </p:val>
                                        </p:tav>
                                      </p:tavLst>
                                    </p:anim>
                                    <p:animEffect transition="in" filter="fade">
                                      <p:cBhvr>
                                        <p:cTn id="47" dur="1000"/>
                                        <p:tgtEl>
                                          <p:spTgt spid="18"/>
                                        </p:tgtEl>
                                      </p:cBhvr>
                                    </p:animEffect>
                                  </p:childTnLst>
                                </p:cTn>
                              </p:par>
                            </p:childTnLst>
                          </p:cTn>
                        </p:par>
                        <p:par>
                          <p:cTn id="48" fill="hold">
                            <p:stCondLst>
                              <p:cond delay="3000"/>
                            </p:stCondLst>
                            <p:childTnLst>
                              <p:par>
                                <p:cTn id="49" presetID="55"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1000" fill="hold"/>
                                        <p:tgtEl>
                                          <p:spTgt spid="19"/>
                                        </p:tgtEl>
                                        <p:attrNameLst>
                                          <p:attrName>ppt_w</p:attrName>
                                        </p:attrNameLst>
                                      </p:cBhvr>
                                      <p:tavLst>
                                        <p:tav tm="0">
                                          <p:val>
                                            <p:strVal val="#ppt_w*0.70"/>
                                          </p:val>
                                        </p:tav>
                                        <p:tav tm="100000">
                                          <p:val>
                                            <p:strVal val="#ppt_w"/>
                                          </p:val>
                                        </p:tav>
                                      </p:tavLst>
                                    </p:anim>
                                    <p:anim calcmode="lin" valueType="num">
                                      <p:cBhvr>
                                        <p:cTn id="52" dur="1000" fill="hold"/>
                                        <p:tgtEl>
                                          <p:spTgt spid="19"/>
                                        </p:tgtEl>
                                        <p:attrNameLst>
                                          <p:attrName>ppt_h</p:attrName>
                                        </p:attrNameLst>
                                      </p:cBhvr>
                                      <p:tavLst>
                                        <p:tav tm="0">
                                          <p:val>
                                            <p:strVal val="#ppt_h"/>
                                          </p:val>
                                        </p:tav>
                                        <p:tav tm="100000">
                                          <p:val>
                                            <p:strVal val="#ppt_h"/>
                                          </p:val>
                                        </p:tav>
                                      </p:tavLst>
                                    </p:anim>
                                    <p:animEffect transition="in" filter="fade">
                                      <p:cBhvr>
                                        <p:cTn id="53" dur="1000"/>
                                        <p:tgtEl>
                                          <p:spTgt spid="19"/>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strVal val="#ppt_w*0.70"/>
                                          </p:val>
                                        </p:tav>
                                        <p:tav tm="100000">
                                          <p:val>
                                            <p:strVal val="#ppt_w"/>
                                          </p:val>
                                        </p:tav>
                                      </p:tavLst>
                                    </p:anim>
                                    <p:anim calcmode="lin" valueType="num">
                                      <p:cBhvr>
                                        <p:cTn id="57" dur="1000" fill="hold"/>
                                        <p:tgtEl>
                                          <p:spTgt spid="20"/>
                                        </p:tgtEl>
                                        <p:attrNameLst>
                                          <p:attrName>ppt_h</p:attrName>
                                        </p:attrNameLst>
                                      </p:cBhvr>
                                      <p:tavLst>
                                        <p:tav tm="0">
                                          <p:val>
                                            <p:strVal val="#ppt_h"/>
                                          </p:val>
                                        </p:tav>
                                        <p:tav tm="100000">
                                          <p:val>
                                            <p:strVal val="#ppt_h"/>
                                          </p:val>
                                        </p:tav>
                                      </p:tavLst>
                                    </p:anim>
                                    <p:animEffect transition="in" filter="fade">
                                      <p:cBhvr>
                                        <p:cTn id="58" dur="1000"/>
                                        <p:tgtEl>
                                          <p:spTgt spid="20"/>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1000" fill="hold"/>
                                        <p:tgtEl>
                                          <p:spTgt spid="21"/>
                                        </p:tgtEl>
                                        <p:attrNameLst>
                                          <p:attrName>ppt_w</p:attrName>
                                        </p:attrNameLst>
                                      </p:cBhvr>
                                      <p:tavLst>
                                        <p:tav tm="0">
                                          <p:val>
                                            <p:strVal val="#ppt_w*0.70"/>
                                          </p:val>
                                        </p:tav>
                                        <p:tav tm="100000">
                                          <p:val>
                                            <p:strVal val="#ppt_w"/>
                                          </p:val>
                                        </p:tav>
                                      </p:tavLst>
                                    </p:anim>
                                    <p:anim calcmode="lin" valueType="num">
                                      <p:cBhvr>
                                        <p:cTn id="62" dur="1000" fill="hold"/>
                                        <p:tgtEl>
                                          <p:spTgt spid="21"/>
                                        </p:tgtEl>
                                        <p:attrNameLst>
                                          <p:attrName>ppt_h</p:attrName>
                                        </p:attrNameLst>
                                      </p:cBhvr>
                                      <p:tavLst>
                                        <p:tav tm="0">
                                          <p:val>
                                            <p:strVal val="#ppt_h"/>
                                          </p:val>
                                        </p:tav>
                                        <p:tav tm="100000">
                                          <p:val>
                                            <p:strVal val="#ppt_h"/>
                                          </p:val>
                                        </p:tav>
                                      </p:tavLst>
                                    </p:anim>
                                    <p:animEffect transition="in" filter="fade">
                                      <p:cBhvr>
                                        <p:cTn id="63" dur="1000"/>
                                        <p:tgtEl>
                                          <p:spTgt spid="21"/>
                                        </p:tgtEl>
                                      </p:cBhvr>
                                    </p:animEffect>
                                  </p:childTnLst>
                                </p:cTn>
                              </p:par>
                            </p:childTnLst>
                          </p:cTn>
                        </p:par>
                        <p:par>
                          <p:cTn id="64" fill="hold">
                            <p:stCondLst>
                              <p:cond delay="4000"/>
                            </p:stCondLst>
                            <p:childTnLst>
                              <p:par>
                                <p:cTn id="65" presetID="55"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1000" fill="hold"/>
                                        <p:tgtEl>
                                          <p:spTgt spid="22"/>
                                        </p:tgtEl>
                                        <p:attrNameLst>
                                          <p:attrName>ppt_w</p:attrName>
                                        </p:attrNameLst>
                                      </p:cBhvr>
                                      <p:tavLst>
                                        <p:tav tm="0">
                                          <p:val>
                                            <p:strVal val="#ppt_w*0.70"/>
                                          </p:val>
                                        </p:tav>
                                        <p:tav tm="100000">
                                          <p:val>
                                            <p:strVal val="#ppt_w"/>
                                          </p:val>
                                        </p:tav>
                                      </p:tavLst>
                                    </p:anim>
                                    <p:anim calcmode="lin" valueType="num">
                                      <p:cBhvr>
                                        <p:cTn id="68" dur="1000" fill="hold"/>
                                        <p:tgtEl>
                                          <p:spTgt spid="22"/>
                                        </p:tgtEl>
                                        <p:attrNameLst>
                                          <p:attrName>ppt_h</p:attrName>
                                        </p:attrNameLst>
                                      </p:cBhvr>
                                      <p:tavLst>
                                        <p:tav tm="0">
                                          <p:val>
                                            <p:strVal val="#ppt_h"/>
                                          </p:val>
                                        </p:tav>
                                        <p:tav tm="100000">
                                          <p:val>
                                            <p:strVal val="#ppt_h"/>
                                          </p:val>
                                        </p:tav>
                                      </p:tavLst>
                                    </p:anim>
                                    <p:animEffect transition="in" filter="fade">
                                      <p:cBhvr>
                                        <p:cTn id="69" dur="1000"/>
                                        <p:tgtEl>
                                          <p:spTgt spid="22"/>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p:cTn id="72" dur="1000" fill="hold"/>
                                        <p:tgtEl>
                                          <p:spTgt spid="23"/>
                                        </p:tgtEl>
                                        <p:attrNameLst>
                                          <p:attrName>ppt_w</p:attrName>
                                        </p:attrNameLst>
                                      </p:cBhvr>
                                      <p:tavLst>
                                        <p:tav tm="0">
                                          <p:val>
                                            <p:strVal val="#ppt_w*0.70"/>
                                          </p:val>
                                        </p:tav>
                                        <p:tav tm="100000">
                                          <p:val>
                                            <p:strVal val="#ppt_w"/>
                                          </p:val>
                                        </p:tav>
                                      </p:tavLst>
                                    </p:anim>
                                    <p:anim calcmode="lin" valueType="num">
                                      <p:cBhvr>
                                        <p:cTn id="73" dur="1000" fill="hold"/>
                                        <p:tgtEl>
                                          <p:spTgt spid="23"/>
                                        </p:tgtEl>
                                        <p:attrNameLst>
                                          <p:attrName>ppt_h</p:attrName>
                                        </p:attrNameLst>
                                      </p:cBhvr>
                                      <p:tavLst>
                                        <p:tav tm="0">
                                          <p:val>
                                            <p:strVal val="#ppt_h"/>
                                          </p:val>
                                        </p:tav>
                                        <p:tav tm="100000">
                                          <p:val>
                                            <p:strVal val="#ppt_h"/>
                                          </p:val>
                                        </p:tav>
                                      </p:tavLst>
                                    </p:anim>
                                    <p:animEffect transition="in" filter="fade">
                                      <p:cBhvr>
                                        <p:cTn id="74" dur="1000"/>
                                        <p:tgtEl>
                                          <p:spTgt spid="23"/>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p:cTn id="77" dur="1000" fill="hold"/>
                                        <p:tgtEl>
                                          <p:spTgt spid="24"/>
                                        </p:tgtEl>
                                        <p:attrNameLst>
                                          <p:attrName>ppt_w</p:attrName>
                                        </p:attrNameLst>
                                      </p:cBhvr>
                                      <p:tavLst>
                                        <p:tav tm="0">
                                          <p:val>
                                            <p:strVal val="#ppt_w*0.70"/>
                                          </p:val>
                                        </p:tav>
                                        <p:tav tm="100000">
                                          <p:val>
                                            <p:strVal val="#ppt_w"/>
                                          </p:val>
                                        </p:tav>
                                      </p:tavLst>
                                    </p:anim>
                                    <p:anim calcmode="lin" valueType="num">
                                      <p:cBhvr>
                                        <p:cTn id="78" dur="1000" fill="hold"/>
                                        <p:tgtEl>
                                          <p:spTgt spid="24"/>
                                        </p:tgtEl>
                                        <p:attrNameLst>
                                          <p:attrName>ppt_h</p:attrName>
                                        </p:attrNameLst>
                                      </p:cBhvr>
                                      <p:tavLst>
                                        <p:tav tm="0">
                                          <p:val>
                                            <p:strVal val="#ppt_h"/>
                                          </p:val>
                                        </p:tav>
                                        <p:tav tm="100000">
                                          <p:val>
                                            <p:strVal val="#ppt_h"/>
                                          </p:val>
                                        </p:tav>
                                      </p:tavLst>
                                    </p:anim>
                                    <p:animEffect transition="in" filter="fade">
                                      <p:cBhvr>
                                        <p:cTn id="79" dur="1000"/>
                                        <p:tgtEl>
                                          <p:spTgt spid="24"/>
                                        </p:tgtEl>
                                      </p:cBhvr>
                                    </p:animEffect>
                                  </p:childTnLst>
                                </p:cTn>
                              </p:par>
                            </p:childTnLst>
                          </p:cTn>
                        </p:par>
                        <p:par>
                          <p:cTn id="80" fill="hold">
                            <p:stCondLst>
                              <p:cond delay="5000"/>
                            </p:stCondLst>
                            <p:childTnLst>
                              <p:par>
                                <p:cTn id="81" presetID="55"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1000" fill="hold"/>
                                        <p:tgtEl>
                                          <p:spTgt spid="25"/>
                                        </p:tgtEl>
                                        <p:attrNameLst>
                                          <p:attrName>ppt_w</p:attrName>
                                        </p:attrNameLst>
                                      </p:cBhvr>
                                      <p:tavLst>
                                        <p:tav tm="0">
                                          <p:val>
                                            <p:strVal val="#ppt_w*0.70"/>
                                          </p:val>
                                        </p:tav>
                                        <p:tav tm="100000">
                                          <p:val>
                                            <p:strVal val="#ppt_w"/>
                                          </p:val>
                                        </p:tav>
                                      </p:tavLst>
                                    </p:anim>
                                    <p:anim calcmode="lin" valueType="num">
                                      <p:cBhvr>
                                        <p:cTn id="84" dur="1000" fill="hold"/>
                                        <p:tgtEl>
                                          <p:spTgt spid="25"/>
                                        </p:tgtEl>
                                        <p:attrNameLst>
                                          <p:attrName>ppt_h</p:attrName>
                                        </p:attrNameLst>
                                      </p:cBhvr>
                                      <p:tavLst>
                                        <p:tav tm="0">
                                          <p:val>
                                            <p:strVal val="#ppt_h"/>
                                          </p:val>
                                        </p:tav>
                                        <p:tav tm="100000">
                                          <p:val>
                                            <p:strVal val="#ppt_h"/>
                                          </p:val>
                                        </p:tav>
                                      </p:tavLst>
                                    </p:anim>
                                    <p:animEffect transition="in" filter="fade">
                                      <p:cBhvr>
                                        <p:cTn id="85" dur="1000"/>
                                        <p:tgtEl>
                                          <p:spTgt spid="25"/>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1000" fill="hold"/>
                                        <p:tgtEl>
                                          <p:spTgt spid="26"/>
                                        </p:tgtEl>
                                        <p:attrNameLst>
                                          <p:attrName>ppt_w</p:attrName>
                                        </p:attrNameLst>
                                      </p:cBhvr>
                                      <p:tavLst>
                                        <p:tav tm="0">
                                          <p:val>
                                            <p:strVal val="#ppt_w*0.70"/>
                                          </p:val>
                                        </p:tav>
                                        <p:tav tm="100000">
                                          <p:val>
                                            <p:strVal val="#ppt_w"/>
                                          </p:val>
                                        </p:tav>
                                      </p:tavLst>
                                    </p:anim>
                                    <p:anim calcmode="lin" valueType="num">
                                      <p:cBhvr>
                                        <p:cTn id="89" dur="1000" fill="hold"/>
                                        <p:tgtEl>
                                          <p:spTgt spid="26"/>
                                        </p:tgtEl>
                                        <p:attrNameLst>
                                          <p:attrName>ppt_h</p:attrName>
                                        </p:attrNameLst>
                                      </p:cBhvr>
                                      <p:tavLst>
                                        <p:tav tm="0">
                                          <p:val>
                                            <p:strVal val="#ppt_h"/>
                                          </p:val>
                                        </p:tav>
                                        <p:tav tm="100000">
                                          <p:val>
                                            <p:strVal val="#ppt_h"/>
                                          </p:val>
                                        </p:tav>
                                      </p:tavLst>
                                    </p:anim>
                                    <p:animEffect transition="in" filter="fade">
                                      <p:cBhvr>
                                        <p:cTn id="90" dur="1000"/>
                                        <p:tgtEl>
                                          <p:spTgt spid="26"/>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strVal val="#ppt_w*0.70"/>
                                          </p:val>
                                        </p:tav>
                                        <p:tav tm="100000">
                                          <p:val>
                                            <p:strVal val="#ppt_w"/>
                                          </p:val>
                                        </p:tav>
                                      </p:tavLst>
                                    </p:anim>
                                    <p:anim calcmode="lin" valueType="num">
                                      <p:cBhvr>
                                        <p:cTn id="94" dur="1000" fill="hold"/>
                                        <p:tgtEl>
                                          <p:spTgt spid="27"/>
                                        </p:tgtEl>
                                        <p:attrNameLst>
                                          <p:attrName>ppt_h</p:attrName>
                                        </p:attrNameLst>
                                      </p:cBhvr>
                                      <p:tavLst>
                                        <p:tav tm="0">
                                          <p:val>
                                            <p:strVal val="#ppt_h"/>
                                          </p:val>
                                        </p:tav>
                                        <p:tav tm="100000">
                                          <p:val>
                                            <p:strVal val="#ppt_h"/>
                                          </p:val>
                                        </p:tav>
                                      </p:tavLst>
                                    </p:anim>
                                    <p:animEffect transition="in" filter="fade">
                                      <p:cBhvr>
                                        <p:cTn id="95"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4" grpId="0"/>
      <p:bldP spid="15" grpId="0" animBg="1"/>
      <p:bldP spid="16" grpId="0"/>
      <p:bldP spid="17" grpId="0"/>
      <p:bldP spid="18" grpId="0" animBg="1"/>
      <p:bldP spid="19" grpId="0"/>
      <p:bldP spid="20" grpId="0"/>
      <p:bldP spid="21" grpId="0" animBg="1"/>
      <p:bldP spid="22" grpId="0"/>
      <p:bldP spid="23" grpId="0"/>
      <p:bldP spid="24" grpId="0" animBg="1"/>
      <p:bldP spid="25" grpId="0"/>
      <p:bldP spid="26" grpId="0"/>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投资汇报分析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04</a:t>
            </a:r>
            <a:endParaRPr lang="en-US" altLang="zh-CN" sz="2000" dirty="0" smtClean="0">
              <a:solidFill>
                <a:schemeClr val="tx1">
                  <a:lumMod val="75000"/>
                  <a:lumOff val="25000"/>
                </a:schemeClr>
              </a:solidFill>
              <a:cs typeface="+mn-ea"/>
              <a:sym typeface="+mn-lt"/>
            </a:endParaRPr>
          </a:p>
        </p:txBody>
      </p:sp>
      <p:sp>
        <p:nvSpPr>
          <p:cNvPr id="22" name="矩形 21"/>
          <p:cNvSpPr/>
          <p:nvPr/>
        </p:nvSpPr>
        <p:spPr>
          <a:xfrm>
            <a:off x="6653672" y="2272041"/>
            <a:ext cx="4210425" cy="613694"/>
          </a:xfrm>
          <a:prstGeom prst="rect">
            <a:avLst/>
          </a:prstGeom>
        </p:spPr>
        <p:txBody>
          <a:bodyPr wrap="square">
            <a:spAutoFit/>
            <a:scene3d>
              <a:camera prst="orthographicFront"/>
              <a:lightRig rig="threePt" dir="t"/>
            </a:scene3d>
            <a:sp3d contourW="12700"/>
          </a:bodyPr>
          <a:lstStyle/>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a:solidFill>
                <a:schemeClr val="tx1">
                  <a:lumMod val="75000"/>
                  <a:lumOff val="25000"/>
                </a:schemeClr>
              </a:solidFill>
              <a:cs typeface="+mn-ea"/>
              <a:sym typeface="+mn-lt"/>
            </a:endParaRPr>
          </a:p>
        </p:txBody>
      </p:sp>
      <p:sp>
        <p:nvSpPr>
          <p:cNvPr id="23" name="矩形 22"/>
          <p:cNvSpPr/>
          <p:nvPr/>
        </p:nvSpPr>
        <p:spPr>
          <a:xfrm>
            <a:off x="6653673" y="1935813"/>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a:solidFill>
                  <a:schemeClr val="tx1">
                    <a:lumMod val="75000"/>
                    <a:lumOff val="25000"/>
                  </a:schemeClr>
                </a:solidFill>
                <a:cs typeface="+mn-ea"/>
                <a:sym typeface="+mn-lt"/>
              </a:rPr>
              <a:t>添加标题</a:t>
            </a:r>
            <a:endParaRPr lang="zh-CN" altLang="en-US" sz="1600" b="1">
              <a:solidFill>
                <a:schemeClr val="tx1">
                  <a:lumMod val="75000"/>
                  <a:lumOff val="25000"/>
                </a:schemeClr>
              </a:solidFill>
              <a:cs typeface="+mn-ea"/>
              <a:sym typeface="+mn-lt"/>
            </a:endParaRPr>
          </a:p>
        </p:txBody>
      </p:sp>
      <p:sp>
        <p:nvSpPr>
          <p:cNvPr id="25" name="矩形 24"/>
          <p:cNvSpPr/>
          <p:nvPr/>
        </p:nvSpPr>
        <p:spPr>
          <a:xfrm>
            <a:off x="6653672" y="3449685"/>
            <a:ext cx="4210425" cy="613694"/>
          </a:xfrm>
          <a:prstGeom prst="rect">
            <a:avLst/>
          </a:prstGeom>
        </p:spPr>
        <p:txBody>
          <a:bodyPr wrap="square">
            <a:spAutoFit/>
            <a:scene3d>
              <a:camera prst="orthographicFront"/>
              <a:lightRig rig="threePt" dir="t"/>
            </a:scene3d>
            <a:sp3d contourW="12700"/>
          </a:bodyPr>
          <a:lstStyle/>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a:solidFill>
                <a:schemeClr val="tx1">
                  <a:lumMod val="75000"/>
                  <a:lumOff val="25000"/>
                </a:schemeClr>
              </a:solidFill>
              <a:cs typeface="+mn-ea"/>
              <a:sym typeface="+mn-lt"/>
            </a:endParaRPr>
          </a:p>
        </p:txBody>
      </p:sp>
      <p:sp>
        <p:nvSpPr>
          <p:cNvPr id="26" name="矩形 25"/>
          <p:cNvSpPr/>
          <p:nvPr/>
        </p:nvSpPr>
        <p:spPr>
          <a:xfrm>
            <a:off x="6653673" y="3113457"/>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a:solidFill>
                  <a:schemeClr val="tx1">
                    <a:lumMod val="75000"/>
                    <a:lumOff val="25000"/>
                  </a:schemeClr>
                </a:solidFill>
                <a:cs typeface="+mn-ea"/>
                <a:sym typeface="+mn-lt"/>
              </a:rPr>
              <a:t>添加标题</a:t>
            </a:r>
            <a:endParaRPr lang="zh-CN" altLang="en-US" sz="1600" b="1">
              <a:solidFill>
                <a:schemeClr val="tx1">
                  <a:lumMod val="75000"/>
                  <a:lumOff val="25000"/>
                </a:schemeClr>
              </a:solidFill>
              <a:cs typeface="+mn-ea"/>
              <a:sym typeface="+mn-lt"/>
            </a:endParaRPr>
          </a:p>
        </p:txBody>
      </p:sp>
      <p:sp>
        <p:nvSpPr>
          <p:cNvPr id="28" name="矩形 27"/>
          <p:cNvSpPr/>
          <p:nvPr/>
        </p:nvSpPr>
        <p:spPr>
          <a:xfrm>
            <a:off x="6653672" y="4627328"/>
            <a:ext cx="4210425" cy="613694"/>
          </a:xfrm>
          <a:prstGeom prst="rect">
            <a:avLst/>
          </a:prstGeom>
        </p:spPr>
        <p:txBody>
          <a:bodyPr wrap="square">
            <a:spAutoFit/>
            <a:scene3d>
              <a:camera prst="orthographicFront"/>
              <a:lightRig rig="threePt" dir="t"/>
            </a:scene3d>
            <a:sp3d contourW="12700"/>
          </a:bodyPr>
          <a:lstStyle/>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a:solidFill>
                <a:schemeClr val="tx1">
                  <a:lumMod val="75000"/>
                  <a:lumOff val="25000"/>
                </a:schemeClr>
              </a:solidFill>
              <a:cs typeface="+mn-ea"/>
              <a:sym typeface="+mn-lt"/>
            </a:endParaRPr>
          </a:p>
        </p:txBody>
      </p:sp>
      <p:sp>
        <p:nvSpPr>
          <p:cNvPr id="29" name="矩形 28"/>
          <p:cNvSpPr/>
          <p:nvPr/>
        </p:nvSpPr>
        <p:spPr>
          <a:xfrm>
            <a:off x="6653673" y="4291100"/>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a:solidFill>
                  <a:schemeClr val="tx1">
                    <a:lumMod val="75000"/>
                    <a:lumOff val="25000"/>
                  </a:schemeClr>
                </a:solidFill>
                <a:cs typeface="+mn-ea"/>
                <a:sym typeface="+mn-lt"/>
              </a:rPr>
              <a:t>添加标题</a:t>
            </a:r>
            <a:endParaRPr lang="zh-CN" altLang="en-US" sz="1600" b="1">
              <a:solidFill>
                <a:schemeClr val="tx1">
                  <a:lumMod val="75000"/>
                  <a:lumOff val="25000"/>
                </a:schemeClr>
              </a:solidFill>
              <a:cs typeface="+mn-ea"/>
              <a:sym typeface="+mn-lt"/>
            </a:endParaRPr>
          </a:p>
        </p:txBody>
      </p:sp>
      <p:grpSp>
        <p:nvGrpSpPr>
          <p:cNvPr id="2" name="组合 1"/>
          <p:cNvGrpSpPr/>
          <p:nvPr/>
        </p:nvGrpSpPr>
        <p:grpSpPr>
          <a:xfrm>
            <a:off x="1391920" y="1461770"/>
            <a:ext cx="4371975" cy="4262755"/>
            <a:chOff x="2192" y="2302"/>
            <a:chExt cx="6885" cy="6713"/>
          </a:xfrm>
        </p:grpSpPr>
        <p:sp>
          <p:nvSpPr>
            <p:cNvPr id="482" name="MH_Other_1"/>
            <p:cNvSpPr/>
            <p:nvPr>
              <p:custDataLst>
                <p:tags r:id="rId1"/>
              </p:custDataLst>
            </p:nvPr>
          </p:nvSpPr>
          <p:spPr bwMode="auto">
            <a:xfrm flipV="1">
              <a:off x="3467" y="7505"/>
              <a:ext cx="3075" cy="982"/>
            </a:xfrm>
            <a:custGeom>
              <a:avLst/>
              <a:gdLst/>
              <a:ahLst/>
              <a:cxnLst>
                <a:cxn ang="0">
                  <a:pos x="0" y="84"/>
                </a:cxn>
                <a:cxn ang="0">
                  <a:pos x="179" y="0"/>
                </a:cxn>
                <a:cxn ang="0">
                  <a:pos x="262" y="15"/>
                </a:cxn>
              </a:cxnLst>
              <a:rect l="0" t="0" r="r" b="b"/>
              <a:pathLst>
                <a:path w="262" h="84">
                  <a:moveTo>
                    <a:pt x="0" y="84"/>
                  </a:moveTo>
                  <a:cubicBezTo>
                    <a:pt x="43" y="33"/>
                    <a:pt x="107" y="0"/>
                    <a:pt x="179" y="0"/>
                  </a:cubicBezTo>
                  <a:cubicBezTo>
                    <a:pt x="208" y="0"/>
                    <a:pt x="236" y="5"/>
                    <a:pt x="262" y="15"/>
                  </a:cubicBezTo>
                </a:path>
              </a:pathLst>
            </a:custGeom>
            <a:noFill/>
            <a:ln w="15875" cap="flat">
              <a:solidFill>
                <a:srgbClr val="404040"/>
              </a:solidFill>
              <a:prstDash val="sysDot"/>
              <a:miter lim="800000"/>
              <a:headEnd type="none" w="med" len="med"/>
              <a:tailEnd type="triangle" w="med" len="med"/>
            </a:ln>
          </p:spPr>
          <p:txBody>
            <a:bodyPr/>
            <a:lstStyle/>
            <a:p>
              <a:pPr>
                <a:defRPr/>
              </a:pPr>
              <a:endParaRPr lang="en-US">
                <a:cs typeface="+mn-ea"/>
                <a:sym typeface="+mn-lt"/>
              </a:endParaRPr>
            </a:p>
          </p:txBody>
        </p:sp>
        <p:sp>
          <p:nvSpPr>
            <p:cNvPr id="483" name="MH_Other_2"/>
            <p:cNvSpPr/>
            <p:nvPr>
              <p:custDataLst>
                <p:tags r:id="rId2"/>
              </p:custDataLst>
            </p:nvPr>
          </p:nvSpPr>
          <p:spPr bwMode="auto">
            <a:xfrm flipV="1">
              <a:off x="2847" y="4250"/>
              <a:ext cx="620" cy="3255"/>
            </a:xfrm>
            <a:custGeom>
              <a:avLst/>
              <a:gdLst/>
              <a:ahLst/>
              <a:cxnLst>
                <a:cxn ang="0">
                  <a:pos x="39" y="277"/>
                </a:cxn>
                <a:cxn ang="0">
                  <a:pos x="0" y="148"/>
                </a:cxn>
                <a:cxn ang="0">
                  <a:pos x="53" y="0"/>
                </a:cxn>
              </a:cxnLst>
              <a:rect l="0" t="0" r="r" b="b"/>
              <a:pathLst>
                <a:path w="53" h="277">
                  <a:moveTo>
                    <a:pt x="39" y="277"/>
                  </a:moveTo>
                  <a:cubicBezTo>
                    <a:pt x="14" y="240"/>
                    <a:pt x="0" y="196"/>
                    <a:pt x="0" y="148"/>
                  </a:cubicBezTo>
                  <a:cubicBezTo>
                    <a:pt x="0" y="92"/>
                    <a:pt x="20" y="40"/>
                    <a:pt x="53" y="0"/>
                  </a:cubicBezTo>
                </a:path>
              </a:pathLst>
            </a:custGeom>
            <a:noFill/>
            <a:ln w="15875" cap="flat">
              <a:solidFill>
                <a:srgbClr val="404040"/>
              </a:solidFill>
              <a:prstDash val="sysDot"/>
              <a:miter lim="800000"/>
              <a:headEnd type="none" w="med" len="med"/>
              <a:tailEnd type="triangle" w="med" len="med"/>
            </a:ln>
          </p:spPr>
          <p:txBody>
            <a:bodyPr/>
            <a:lstStyle/>
            <a:p>
              <a:pPr>
                <a:defRPr/>
              </a:pPr>
              <a:endParaRPr lang="en-US">
                <a:cs typeface="+mn-ea"/>
                <a:sym typeface="+mn-lt"/>
              </a:endParaRPr>
            </a:p>
          </p:txBody>
        </p:sp>
        <p:sp>
          <p:nvSpPr>
            <p:cNvPr id="484" name="MH_Other_3"/>
            <p:cNvSpPr/>
            <p:nvPr>
              <p:custDataLst>
                <p:tags r:id="rId3"/>
              </p:custDataLst>
            </p:nvPr>
          </p:nvSpPr>
          <p:spPr bwMode="auto">
            <a:xfrm flipV="1">
              <a:off x="3305" y="3042"/>
              <a:ext cx="3040" cy="1208"/>
            </a:xfrm>
            <a:custGeom>
              <a:avLst/>
              <a:gdLst/>
              <a:ahLst/>
              <a:cxnLst>
                <a:cxn ang="0">
                  <a:pos x="259" y="94"/>
                </a:cxn>
                <a:cxn ang="0">
                  <a:pos x="193" y="103"/>
                </a:cxn>
                <a:cxn ang="0">
                  <a:pos x="0" y="0"/>
                </a:cxn>
              </a:cxnLst>
              <a:rect l="0" t="0" r="r" b="b"/>
              <a:pathLst>
                <a:path w="259" h="103">
                  <a:moveTo>
                    <a:pt x="259" y="94"/>
                  </a:moveTo>
                  <a:cubicBezTo>
                    <a:pt x="238" y="100"/>
                    <a:pt x="216" y="103"/>
                    <a:pt x="193" y="103"/>
                  </a:cubicBezTo>
                  <a:cubicBezTo>
                    <a:pt x="112" y="103"/>
                    <a:pt x="42" y="62"/>
                    <a:pt x="0" y="0"/>
                  </a:cubicBezTo>
                </a:path>
              </a:pathLst>
            </a:custGeom>
            <a:noFill/>
            <a:ln w="15875" cap="flat">
              <a:solidFill>
                <a:srgbClr val="404040"/>
              </a:solidFill>
              <a:prstDash val="sysDot"/>
              <a:miter lim="800000"/>
              <a:headEnd type="none" w="med" len="med"/>
              <a:tailEnd type="triangle" w="med" len="med"/>
            </a:ln>
          </p:spPr>
          <p:txBody>
            <a:bodyPr/>
            <a:lstStyle/>
            <a:p>
              <a:pPr>
                <a:defRPr/>
              </a:pPr>
              <a:endParaRPr lang="en-US">
                <a:cs typeface="+mn-ea"/>
                <a:sym typeface="+mn-lt"/>
              </a:endParaRPr>
            </a:p>
          </p:txBody>
        </p:sp>
        <p:sp>
          <p:nvSpPr>
            <p:cNvPr id="485" name="MH_Other_4"/>
            <p:cNvSpPr/>
            <p:nvPr>
              <p:custDataLst>
                <p:tags r:id="rId4"/>
              </p:custDataLst>
            </p:nvPr>
          </p:nvSpPr>
          <p:spPr bwMode="auto">
            <a:xfrm flipV="1">
              <a:off x="6345" y="3147"/>
              <a:ext cx="1948" cy="2583"/>
            </a:xfrm>
            <a:custGeom>
              <a:avLst/>
              <a:gdLst/>
              <a:ahLst/>
              <a:cxnLst>
                <a:cxn ang="0">
                  <a:pos x="166" y="0"/>
                </a:cxn>
                <a:cxn ang="0">
                  <a:pos x="0" y="220"/>
                </a:cxn>
              </a:cxnLst>
              <a:rect l="0" t="0" r="r" b="b"/>
              <a:pathLst>
                <a:path w="166" h="220">
                  <a:moveTo>
                    <a:pt x="166" y="0"/>
                  </a:moveTo>
                  <a:cubicBezTo>
                    <a:pt x="165" y="104"/>
                    <a:pt x="95" y="191"/>
                    <a:pt x="0" y="220"/>
                  </a:cubicBezTo>
                </a:path>
              </a:pathLst>
            </a:custGeom>
            <a:noFill/>
            <a:ln w="15875" cap="flat">
              <a:solidFill>
                <a:srgbClr val="404040"/>
              </a:solidFill>
              <a:prstDash val="sysDot"/>
              <a:miter lim="800000"/>
              <a:headEnd type="none" w="med" len="med"/>
              <a:tailEnd type="triangle" w="med" len="med"/>
            </a:ln>
          </p:spPr>
          <p:txBody>
            <a:bodyPr/>
            <a:lstStyle/>
            <a:p>
              <a:pPr>
                <a:defRPr/>
              </a:pPr>
              <a:endParaRPr lang="en-US">
                <a:cs typeface="+mn-ea"/>
                <a:sym typeface="+mn-lt"/>
              </a:endParaRPr>
            </a:p>
          </p:txBody>
        </p:sp>
        <p:sp>
          <p:nvSpPr>
            <p:cNvPr id="486" name="MH_Other_5"/>
            <p:cNvSpPr/>
            <p:nvPr>
              <p:custDataLst>
                <p:tags r:id="rId5"/>
              </p:custDataLst>
            </p:nvPr>
          </p:nvSpPr>
          <p:spPr bwMode="auto">
            <a:xfrm flipV="1">
              <a:off x="6542" y="5730"/>
              <a:ext cx="1750" cy="2582"/>
            </a:xfrm>
            <a:custGeom>
              <a:avLst/>
              <a:gdLst/>
              <a:ahLst/>
              <a:cxnLst>
                <a:cxn ang="0">
                  <a:pos x="0" y="0"/>
                </a:cxn>
                <a:cxn ang="0">
                  <a:pos x="149" y="217"/>
                </a:cxn>
                <a:cxn ang="0">
                  <a:pos x="149" y="220"/>
                </a:cxn>
              </a:cxnLst>
              <a:rect l="0" t="0" r="r" b="b"/>
              <a:pathLst>
                <a:path w="149" h="220">
                  <a:moveTo>
                    <a:pt x="0" y="0"/>
                  </a:moveTo>
                  <a:cubicBezTo>
                    <a:pt x="87" y="34"/>
                    <a:pt x="149" y="118"/>
                    <a:pt x="149" y="217"/>
                  </a:cubicBezTo>
                  <a:cubicBezTo>
                    <a:pt x="149" y="218"/>
                    <a:pt x="149" y="219"/>
                    <a:pt x="149" y="220"/>
                  </a:cubicBezTo>
                </a:path>
              </a:pathLst>
            </a:custGeom>
            <a:noFill/>
            <a:ln w="15875" cap="flat">
              <a:solidFill>
                <a:srgbClr val="404040"/>
              </a:solidFill>
              <a:prstDash val="sysDot"/>
              <a:miter lim="800000"/>
              <a:headEnd type="none" w="med" len="med"/>
              <a:tailEnd type="triangle" w="med" len="med"/>
            </a:ln>
          </p:spPr>
          <p:txBody>
            <a:bodyPr/>
            <a:lstStyle/>
            <a:p>
              <a:pPr>
                <a:defRPr/>
              </a:pPr>
              <a:endParaRPr lang="en-US">
                <a:cs typeface="+mn-ea"/>
                <a:sym typeface="+mn-lt"/>
              </a:endParaRPr>
            </a:p>
          </p:txBody>
        </p:sp>
        <p:sp>
          <p:nvSpPr>
            <p:cNvPr id="3075" name="MH_Other_6"/>
            <p:cNvSpPr/>
            <p:nvPr>
              <p:custDataLst>
                <p:tags r:id="rId6"/>
              </p:custDataLst>
            </p:nvPr>
          </p:nvSpPr>
          <p:spPr bwMode="auto">
            <a:xfrm flipV="1">
              <a:off x="3210" y="6375"/>
              <a:ext cx="2370" cy="2440"/>
            </a:xfrm>
            <a:custGeom>
              <a:avLst/>
              <a:gdLst>
                <a:gd name="T0" fmla="*/ 2147483646 w 477"/>
                <a:gd name="T1" fmla="*/ 2147483646 h 491"/>
                <a:gd name="T2" fmla="*/ 2147483646 w 477"/>
                <a:gd name="T3" fmla="*/ 2147483646 h 491"/>
                <a:gd name="T4" fmla="*/ 2147483646 w 477"/>
                <a:gd name="T5" fmla="*/ 2147483646 h 491"/>
                <a:gd name="T6" fmla="*/ 2147483646 w 477"/>
                <a:gd name="T7" fmla="*/ 0 h 491"/>
                <a:gd name="T8" fmla="*/ 0 w 477"/>
                <a:gd name="T9" fmla="*/ 2147483646 h 491"/>
                <a:gd name="T10" fmla="*/ 2147483646 w 477"/>
                <a:gd name="T11" fmla="*/ 2147483646 h 4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7" h="491">
                  <a:moveTo>
                    <a:pt x="52" y="264"/>
                  </a:moveTo>
                  <a:lnTo>
                    <a:pt x="128" y="491"/>
                  </a:lnTo>
                  <a:lnTo>
                    <a:pt x="477" y="236"/>
                  </a:lnTo>
                  <a:lnTo>
                    <a:pt x="142" y="0"/>
                  </a:lnTo>
                  <a:lnTo>
                    <a:pt x="0" y="101"/>
                  </a:lnTo>
                  <a:lnTo>
                    <a:pt x="52" y="2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pPr>
                <a:defRPr/>
              </a:pPr>
              <a:endParaRPr lang="zh-CN" altLang="en-US">
                <a:cs typeface="+mn-ea"/>
                <a:sym typeface="+mn-lt"/>
              </a:endParaRPr>
            </a:p>
          </p:txBody>
        </p:sp>
        <p:sp>
          <p:nvSpPr>
            <p:cNvPr id="505" name="MH_SubTitle_2"/>
            <p:cNvSpPr/>
            <p:nvPr>
              <p:custDataLst>
                <p:tags r:id="rId7"/>
              </p:custDataLst>
            </p:nvPr>
          </p:nvSpPr>
          <p:spPr>
            <a:xfrm>
              <a:off x="2192" y="4250"/>
              <a:ext cx="2300" cy="2055"/>
            </a:xfrm>
            <a:custGeom>
              <a:avLst/>
              <a:gdLst>
                <a:gd name="connsiteX0" fmla="*/ 170355 w 1460637"/>
                <a:gd name="connsiteY0" fmla="*/ 0 h 1306055"/>
                <a:gd name="connsiteX1" fmla="*/ 1460637 w 1460637"/>
                <a:gd name="connsiteY1" fmla="*/ 0 h 1306055"/>
                <a:gd name="connsiteX2" fmla="*/ 1034749 w 1460637"/>
                <a:gd name="connsiteY2" fmla="*/ 1306055 h 1306055"/>
                <a:gd name="connsiteX3" fmla="*/ 0 w 1460637"/>
                <a:gd name="connsiteY3" fmla="*/ 545767 h 1306055"/>
              </a:gdLst>
              <a:ahLst/>
              <a:cxnLst>
                <a:cxn ang="0">
                  <a:pos x="connsiteX0" y="connsiteY0"/>
                </a:cxn>
                <a:cxn ang="0">
                  <a:pos x="connsiteX1" y="connsiteY1"/>
                </a:cxn>
                <a:cxn ang="0">
                  <a:pos x="connsiteX2" y="connsiteY2"/>
                </a:cxn>
                <a:cxn ang="0">
                  <a:pos x="connsiteX3" y="connsiteY3"/>
                </a:cxn>
              </a:cxnLst>
              <a:rect l="l" t="t" r="r" b="b"/>
              <a:pathLst>
                <a:path w="1460637" h="1306055">
                  <a:moveTo>
                    <a:pt x="170355" y="0"/>
                  </a:moveTo>
                  <a:lnTo>
                    <a:pt x="1460637" y="0"/>
                  </a:lnTo>
                  <a:lnTo>
                    <a:pt x="1034749" y="1306055"/>
                  </a:lnTo>
                  <a:lnTo>
                    <a:pt x="0" y="545767"/>
                  </a:lnTo>
                  <a:close/>
                </a:path>
              </a:pathLst>
            </a:custGeom>
            <a:solidFill>
              <a:schemeClr val="tx1">
                <a:lumMod val="65000"/>
                <a:lumOff val="35000"/>
              </a:schemeClr>
            </a:solidFill>
            <a:ln w="9525">
              <a:noFill/>
              <a:round/>
            </a:ln>
            <a:effectLst/>
          </p:spPr>
          <p:txBody>
            <a:bodyPr lIns="0" tIns="0" rIns="0" bIns="360000" anchor="ctr" anchorCtr="1">
              <a:normAutofit/>
            </a:bodyPr>
            <a:lstStyle/>
            <a:p>
              <a:pPr>
                <a:defRPr/>
              </a:pPr>
              <a:endParaRPr lang="zh-CN" altLang="en-US" dirty="0">
                <a:solidFill>
                  <a:schemeClr val="accent1">
                    <a:lumMod val="75000"/>
                  </a:schemeClr>
                </a:solidFill>
                <a:cs typeface="+mn-ea"/>
                <a:sym typeface="+mn-lt"/>
              </a:endParaRPr>
            </a:p>
          </p:txBody>
        </p:sp>
        <p:sp>
          <p:nvSpPr>
            <p:cNvPr id="506" name="MH_SubTitle_1"/>
            <p:cNvSpPr/>
            <p:nvPr>
              <p:custDataLst>
                <p:tags r:id="rId8"/>
              </p:custDataLst>
            </p:nvPr>
          </p:nvSpPr>
          <p:spPr>
            <a:xfrm>
              <a:off x="4562" y="2302"/>
              <a:ext cx="2120" cy="1903"/>
            </a:xfrm>
            <a:custGeom>
              <a:avLst/>
              <a:gdLst>
                <a:gd name="connsiteX0" fmla="*/ 394341 w 1347068"/>
                <a:gd name="connsiteY0" fmla="*/ 0 h 1208259"/>
                <a:gd name="connsiteX1" fmla="*/ 952727 w 1347068"/>
                <a:gd name="connsiteY1" fmla="*/ 0 h 1208259"/>
                <a:gd name="connsiteX2" fmla="*/ 1347068 w 1347068"/>
                <a:gd name="connsiteY2" fmla="*/ 1208259 h 1208259"/>
                <a:gd name="connsiteX3" fmla="*/ 0 w 1347068"/>
                <a:gd name="connsiteY3" fmla="*/ 1208259 h 1208259"/>
              </a:gdLst>
              <a:ahLst/>
              <a:cxnLst>
                <a:cxn ang="0">
                  <a:pos x="connsiteX0" y="connsiteY0"/>
                </a:cxn>
                <a:cxn ang="0">
                  <a:pos x="connsiteX1" y="connsiteY1"/>
                </a:cxn>
                <a:cxn ang="0">
                  <a:pos x="connsiteX2" y="connsiteY2"/>
                </a:cxn>
                <a:cxn ang="0">
                  <a:pos x="connsiteX3" y="connsiteY3"/>
                </a:cxn>
              </a:cxnLst>
              <a:rect l="l" t="t" r="r" b="b"/>
              <a:pathLst>
                <a:path w="1347068" h="1208259">
                  <a:moveTo>
                    <a:pt x="394341" y="0"/>
                  </a:moveTo>
                  <a:lnTo>
                    <a:pt x="952727" y="0"/>
                  </a:lnTo>
                  <a:lnTo>
                    <a:pt x="1347068" y="1208259"/>
                  </a:lnTo>
                  <a:lnTo>
                    <a:pt x="0" y="1208259"/>
                  </a:lnTo>
                  <a:close/>
                </a:path>
              </a:pathLst>
            </a:custGeom>
            <a:solidFill>
              <a:srgbClr val="CFAF81"/>
            </a:solidFill>
            <a:ln w="9525">
              <a:noFill/>
              <a:round/>
            </a:ln>
            <a:effectLst/>
          </p:spPr>
          <p:txBody>
            <a:bodyPr lIns="0" tIns="0" rIns="0" bIns="0" anchor="ctr" anchorCtr="1">
              <a:normAutofit/>
            </a:bodyPr>
            <a:lstStyle/>
            <a:p>
              <a:pPr>
                <a:defRPr/>
              </a:pPr>
              <a:endParaRPr lang="zh-CN" altLang="en-US" dirty="0">
                <a:solidFill>
                  <a:schemeClr val="accent1">
                    <a:lumMod val="75000"/>
                  </a:schemeClr>
                </a:solidFill>
                <a:cs typeface="+mn-ea"/>
                <a:sym typeface="+mn-lt"/>
              </a:endParaRPr>
            </a:p>
          </p:txBody>
        </p:sp>
        <p:sp>
          <p:nvSpPr>
            <p:cNvPr id="507" name="MH_SubTitle_5"/>
            <p:cNvSpPr/>
            <p:nvPr>
              <p:custDataLst>
                <p:tags r:id="rId9"/>
              </p:custDataLst>
            </p:nvPr>
          </p:nvSpPr>
          <p:spPr>
            <a:xfrm>
              <a:off x="6752" y="4250"/>
              <a:ext cx="2325" cy="2090"/>
            </a:xfrm>
            <a:custGeom>
              <a:avLst/>
              <a:gdLst>
                <a:gd name="connsiteX0" fmla="*/ 0 w 1476410"/>
                <a:gd name="connsiteY0" fmla="*/ 0 h 1328139"/>
                <a:gd name="connsiteX1" fmla="*/ 1283972 w 1476410"/>
                <a:gd name="connsiteY1" fmla="*/ 0 h 1328139"/>
                <a:gd name="connsiteX2" fmla="*/ 1476410 w 1476410"/>
                <a:gd name="connsiteY2" fmla="*/ 589933 h 1328139"/>
                <a:gd name="connsiteX3" fmla="*/ 432197 w 1476410"/>
                <a:gd name="connsiteY3" fmla="*/ 1328139 h 1328139"/>
              </a:gdLst>
              <a:ahLst/>
              <a:cxnLst>
                <a:cxn ang="0">
                  <a:pos x="connsiteX0" y="connsiteY0"/>
                </a:cxn>
                <a:cxn ang="0">
                  <a:pos x="connsiteX1" y="connsiteY1"/>
                </a:cxn>
                <a:cxn ang="0">
                  <a:pos x="connsiteX2" y="connsiteY2"/>
                </a:cxn>
                <a:cxn ang="0">
                  <a:pos x="connsiteX3" y="connsiteY3"/>
                </a:cxn>
              </a:cxnLst>
              <a:rect l="l" t="t" r="r" b="b"/>
              <a:pathLst>
                <a:path w="1476410" h="1328139">
                  <a:moveTo>
                    <a:pt x="0" y="0"/>
                  </a:moveTo>
                  <a:lnTo>
                    <a:pt x="1283972" y="0"/>
                  </a:lnTo>
                  <a:lnTo>
                    <a:pt x="1476410" y="589933"/>
                  </a:lnTo>
                  <a:lnTo>
                    <a:pt x="432197" y="1328139"/>
                  </a:lnTo>
                  <a:close/>
                </a:path>
              </a:pathLst>
            </a:custGeom>
            <a:solidFill>
              <a:schemeClr val="tx1">
                <a:lumMod val="65000"/>
                <a:lumOff val="35000"/>
              </a:schemeClr>
            </a:solidFill>
            <a:ln w="9525">
              <a:noFill/>
              <a:round/>
            </a:ln>
            <a:effectLst/>
          </p:spPr>
          <p:txBody>
            <a:bodyPr lIns="0" tIns="0" rIns="0" bIns="360000" anchor="ctr" anchorCtr="1">
              <a:normAutofit/>
            </a:bodyPr>
            <a:lstStyle/>
            <a:p>
              <a:pPr>
                <a:defRPr/>
              </a:pPr>
              <a:endParaRPr lang="zh-CN" altLang="en-US" dirty="0">
                <a:solidFill>
                  <a:schemeClr val="accent1">
                    <a:lumMod val="75000"/>
                  </a:schemeClr>
                </a:solidFill>
                <a:cs typeface="+mn-ea"/>
                <a:sym typeface="+mn-lt"/>
              </a:endParaRPr>
            </a:p>
          </p:txBody>
        </p:sp>
        <p:sp>
          <p:nvSpPr>
            <p:cNvPr id="509" name="MH_SubTitle_4"/>
            <p:cNvSpPr/>
            <p:nvPr>
              <p:custDataLst>
                <p:tags r:id="rId10"/>
              </p:custDataLst>
            </p:nvPr>
          </p:nvSpPr>
          <p:spPr>
            <a:xfrm>
              <a:off x="5650" y="6410"/>
              <a:ext cx="2375" cy="2430"/>
            </a:xfrm>
            <a:custGeom>
              <a:avLst/>
              <a:gdLst>
                <a:gd name="connsiteX0" fmla="*/ 1110463 w 1507958"/>
                <a:gd name="connsiteY0" fmla="*/ 0 h 1542660"/>
                <a:gd name="connsiteX1" fmla="*/ 1507958 w 1507958"/>
                <a:gd name="connsiteY1" fmla="*/ 1208259 h 1542660"/>
                <a:gd name="connsiteX2" fmla="*/ 1044214 w 1507958"/>
                <a:gd name="connsiteY2" fmla="*/ 1542660 h 1542660"/>
                <a:gd name="connsiteX3" fmla="*/ 0 w 1507958"/>
                <a:gd name="connsiteY3" fmla="*/ 788681 h 1542660"/>
              </a:gdLst>
              <a:ahLst/>
              <a:cxnLst>
                <a:cxn ang="0">
                  <a:pos x="connsiteX0" y="connsiteY0"/>
                </a:cxn>
                <a:cxn ang="0">
                  <a:pos x="connsiteX1" y="connsiteY1"/>
                </a:cxn>
                <a:cxn ang="0">
                  <a:pos x="connsiteX2" y="connsiteY2"/>
                </a:cxn>
                <a:cxn ang="0">
                  <a:pos x="connsiteX3" y="connsiteY3"/>
                </a:cxn>
              </a:cxnLst>
              <a:rect l="l" t="t" r="r" b="b"/>
              <a:pathLst>
                <a:path w="1507958" h="1542660">
                  <a:moveTo>
                    <a:pt x="1110463" y="0"/>
                  </a:moveTo>
                  <a:lnTo>
                    <a:pt x="1507958" y="1208259"/>
                  </a:lnTo>
                  <a:lnTo>
                    <a:pt x="1044214" y="1542660"/>
                  </a:lnTo>
                  <a:lnTo>
                    <a:pt x="0" y="788681"/>
                  </a:lnTo>
                  <a:close/>
                </a:path>
              </a:pathLst>
            </a:custGeom>
            <a:solidFill>
              <a:srgbClr val="CFAF81"/>
            </a:solidFill>
            <a:ln w="9525">
              <a:noFill/>
              <a:round/>
            </a:ln>
            <a:effectLst/>
          </p:spPr>
          <p:txBody>
            <a:bodyPr lIns="108000" tIns="144000" rIns="0" bIns="0" anchor="ctr" anchorCtr="1">
              <a:normAutofit/>
            </a:bodyPr>
            <a:lstStyle/>
            <a:p>
              <a:pPr>
                <a:defRPr/>
              </a:pPr>
              <a:endParaRPr lang="zh-CN" altLang="en-US" dirty="0">
                <a:solidFill>
                  <a:schemeClr val="accent1">
                    <a:lumMod val="75000"/>
                  </a:schemeClr>
                </a:solidFill>
                <a:cs typeface="+mn-ea"/>
                <a:sym typeface="+mn-lt"/>
              </a:endParaRPr>
            </a:p>
          </p:txBody>
        </p:sp>
        <p:sp>
          <p:nvSpPr>
            <p:cNvPr id="508" name="MH_SubTitle_3"/>
            <p:cNvSpPr/>
            <p:nvPr>
              <p:custDataLst>
                <p:tags r:id="rId11"/>
              </p:custDataLst>
            </p:nvPr>
          </p:nvSpPr>
          <p:spPr>
            <a:xfrm>
              <a:off x="3410" y="6575"/>
              <a:ext cx="2370" cy="2440"/>
            </a:xfrm>
            <a:custGeom>
              <a:avLst/>
              <a:gdLst>
                <a:gd name="connsiteX0" fmla="*/ 403805 w 1504803"/>
                <a:gd name="connsiteY0" fmla="*/ 0 h 1548969"/>
                <a:gd name="connsiteX1" fmla="*/ 1504803 w 1504803"/>
                <a:gd name="connsiteY1" fmla="*/ 804454 h 1548969"/>
                <a:gd name="connsiteX2" fmla="*/ 447971 w 1504803"/>
                <a:gd name="connsiteY2" fmla="*/ 1548969 h 1548969"/>
                <a:gd name="connsiteX3" fmla="*/ 0 w 1504803"/>
                <a:gd name="connsiteY3" fmla="*/ 1230342 h 1548969"/>
                <a:gd name="connsiteX4" fmla="*/ 164046 w 1504803"/>
                <a:gd name="connsiteY4" fmla="*/ 716122 h 1548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4803" h="1548969">
                  <a:moveTo>
                    <a:pt x="403805" y="0"/>
                  </a:moveTo>
                  <a:lnTo>
                    <a:pt x="1504803" y="804454"/>
                  </a:lnTo>
                  <a:lnTo>
                    <a:pt x="447971" y="1548969"/>
                  </a:lnTo>
                  <a:lnTo>
                    <a:pt x="0" y="1230342"/>
                  </a:lnTo>
                  <a:lnTo>
                    <a:pt x="164046" y="716122"/>
                  </a:lnTo>
                  <a:close/>
                </a:path>
              </a:pathLst>
            </a:custGeom>
            <a:solidFill>
              <a:srgbClr val="CFAF81"/>
            </a:solidFill>
            <a:ln w="9525">
              <a:noFill/>
              <a:round/>
            </a:ln>
            <a:effectLst/>
          </p:spPr>
          <p:txBody>
            <a:bodyPr lIns="0" tIns="144000" rIns="108000" bIns="0" anchor="ctr" anchorCtr="1">
              <a:normAutofit/>
            </a:bodyPr>
            <a:lstStyle/>
            <a:p>
              <a:pPr>
                <a:defRPr/>
              </a:pPr>
              <a:endParaRPr lang="zh-CN" altLang="en-US" dirty="0">
                <a:solidFill>
                  <a:schemeClr val="accent1">
                    <a:lumMod val="75000"/>
                  </a:schemeClr>
                </a:solidFill>
                <a:cs typeface="+mn-ea"/>
                <a:sym typeface="+mn-lt"/>
              </a:endParaRPr>
            </a:p>
          </p:txBody>
        </p:sp>
        <p:sp>
          <p:nvSpPr>
            <p:cNvPr id="39" name="îŝḷîḓé-Freeform: Shape 9"/>
            <p:cNvSpPr/>
            <p:nvPr/>
          </p:nvSpPr>
          <p:spPr>
            <a:xfrm>
              <a:off x="7612" y="4660"/>
              <a:ext cx="826" cy="671"/>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chemeClr val="bg1"/>
            </a:solidFill>
            <a:ln w="12700" cap="flat">
              <a:noFill/>
              <a:miter lim="400000"/>
            </a:ln>
            <a:effectLst/>
          </p:spPr>
          <p:txBody>
            <a:bodyPr anchor="ctr"/>
            <a:lstStyle/>
            <a:p>
              <a:pPr algn="ctr"/>
              <a:endParaRPr>
                <a:cs typeface="+mn-ea"/>
                <a:sym typeface="+mn-lt"/>
              </a:endParaRPr>
            </a:p>
          </p:txBody>
        </p:sp>
        <p:sp>
          <p:nvSpPr>
            <p:cNvPr id="41" name="îŝḷîḓé-Freeform: Shape 21"/>
            <p:cNvSpPr/>
            <p:nvPr/>
          </p:nvSpPr>
          <p:spPr>
            <a:xfrm>
              <a:off x="3833" y="7356"/>
              <a:ext cx="729" cy="583"/>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chemeClr val="bg1"/>
            </a:solidFill>
            <a:ln w="12700" cap="flat">
              <a:noFill/>
              <a:miter lim="400000"/>
            </a:ln>
            <a:effectLst/>
          </p:spPr>
          <p:txBody>
            <a:bodyPr anchor="ctr"/>
            <a:lstStyle/>
            <a:p>
              <a:pPr algn="ctr"/>
              <a:endParaRPr>
                <a:cs typeface="+mn-ea"/>
                <a:sym typeface="+mn-lt"/>
              </a:endParaRPr>
            </a:p>
          </p:txBody>
        </p:sp>
        <p:sp>
          <p:nvSpPr>
            <p:cNvPr id="42" name="îŝḷîḓé-Freeform: Shape 25"/>
            <p:cNvSpPr/>
            <p:nvPr/>
          </p:nvSpPr>
          <p:spPr>
            <a:xfrm>
              <a:off x="2891" y="4600"/>
              <a:ext cx="792" cy="792"/>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a:endParaRPr>
                <a:cs typeface="+mn-ea"/>
                <a:sym typeface="+mn-lt"/>
              </a:endParaRPr>
            </a:p>
          </p:txBody>
        </p:sp>
        <p:sp>
          <p:nvSpPr>
            <p:cNvPr id="43" name="îŝḷîḓé-Freeform: Shape 26"/>
            <p:cNvSpPr/>
            <p:nvPr/>
          </p:nvSpPr>
          <p:spPr bwMode="auto">
            <a:xfrm>
              <a:off x="6612" y="7356"/>
              <a:ext cx="749" cy="755"/>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anchor="ctr"/>
            <a:lstStyle/>
            <a:p>
              <a:pPr algn="ctr"/>
              <a:endParaRPr>
                <a:cs typeface="+mn-ea"/>
                <a:sym typeface="+mn-lt"/>
              </a:endParaRPr>
            </a:p>
          </p:txBody>
        </p:sp>
        <p:sp>
          <p:nvSpPr>
            <p:cNvPr id="44" name="îŝḷîḓé-Freeform: Shape 27"/>
            <p:cNvSpPr/>
            <p:nvPr/>
          </p:nvSpPr>
          <p:spPr bwMode="auto">
            <a:xfrm>
              <a:off x="5216" y="2984"/>
              <a:ext cx="821" cy="769"/>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a:cs typeface="+mn-ea"/>
                <a:sym typeface="+mn-lt"/>
              </a:endParaRPr>
            </a:p>
          </p:txBody>
        </p:sp>
        <p:sp>
          <p:nvSpPr>
            <p:cNvPr id="7" name="正五边形 6"/>
            <p:cNvSpPr/>
            <p:nvPr/>
          </p:nvSpPr>
          <p:spPr>
            <a:xfrm rot="10800000">
              <a:off x="4052" y="4417"/>
              <a:ext cx="3157" cy="3007"/>
            </a:xfrm>
            <a:prstGeom prst="pentagon">
              <a:avLst/>
            </a:prstGeom>
            <a:solidFill>
              <a:schemeClr val="tx1">
                <a:lumMod val="75000"/>
                <a:lumOff val="25000"/>
              </a:schemeClr>
            </a:solidFill>
            <a:ln w="5715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4654" y="5208"/>
              <a:ext cx="1888" cy="78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a:solidFill>
                    <a:schemeClr val="bg1"/>
                  </a:solidFill>
                  <a:cs typeface="+mn-ea"/>
                  <a:sym typeface="+mn-lt"/>
                </a:rPr>
                <a:t>关键字</a:t>
              </a:r>
              <a:endParaRPr lang="zh-CN" altLang="en-US" sz="2400" b="1" dirty="0">
                <a:solidFill>
                  <a:schemeClr val="bg1"/>
                </a:solidFill>
                <a:cs typeface="+mn-ea"/>
                <a:sym typeface="+mn-lt"/>
              </a:endParaRPr>
            </a:p>
          </p:txBody>
        </p:sp>
      </p:grpSp>
    </p:spTree>
    <p:custDataLst>
      <p:tags r:id="rId1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500"/>
                                        <p:tgtEl>
                                          <p:spTgt spid="23"/>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500"/>
                                        <p:tgtEl>
                                          <p:spTgt spid="28"/>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down)">
                                      <p:cBhvr>
                                        <p:cTn id="2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73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1724025" y="-59817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83640" y="-1059180"/>
            <a:ext cx="9420225" cy="9337040"/>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3" name="矩形 12"/>
          <p:cNvSpPr/>
          <p:nvPr/>
        </p:nvSpPr>
        <p:spPr>
          <a:xfrm>
            <a:off x="2993390" y="3049905"/>
            <a:ext cx="5848985" cy="922020"/>
          </a:xfrm>
          <a:prstGeom prst="rect">
            <a:avLst/>
          </a:prstGeom>
        </p:spPr>
        <p:txBody>
          <a:bodyPr wrap="square">
            <a:spAutoFit/>
          </a:bodyPr>
          <a:lstStyle/>
          <a:p>
            <a:pPr algn="dist"/>
            <a:r>
              <a:rPr lang="zh-CN" altLang="en-US" sz="5400" smtClean="0">
                <a:solidFill>
                  <a:schemeClr val="bg2"/>
                </a:solidFill>
                <a:cs typeface="+mn-ea"/>
                <a:sym typeface="+mn-lt"/>
              </a:rPr>
              <a:t>未来商业计划</a:t>
            </a:r>
            <a:endParaRPr lang="zh-CN" altLang="en-US" sz="5400" dirty="0" smtClean="0">
              <a:solidFill>
                <a:schemeClr val="bg2"/>
              </a:solidFill>
              <a:cs typeface="+mn-ea"/>
              <a:sym typeface="+mn-lt"/>
            </a:endParaRPr>
          </a:p>
        </p:txBody>
      </p:sp>
      <p:sp>
        <p:nvSpPr>
          <p:cNvPr id="15" name="椭圆 14"/>
          <p:cNvSpPr/>
          <p:nvPr/>
        </p:nvSpPr>
        <p:spPr>
          <a:xfrm>
            <a:off x="5523865" y="1595755"/>
            <a:ext cx="1105535" cy="110553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smtClean="0">
                <a:solidFill>
                  <a:schemeClr val="bg2"/>
                </a:solidFill>
                <a:cs typeface="+mn-ea"/>
                <a:sym typeface="+mn-lt"/>
              </a:rPr>
              <a:t>05</a:t>
            </a:r>
            <a:endParaRPr lang="en-US" altLang="zh-CN" sz="3600" smtClean="0">
              <a:solidFill>
                <a:schemeClr val="bg2"/>
              </a:solidFill>
              <a:cs typeface="+mn-ea"/>
              <a:sym typeface="+mn-lt"/>
            </a:endParaRPr>
          </a:p>
        </p:txBody>
      </p:sp>
      <p:sp>
        <p:nvSpPr>
          <p:cNvPr id="2" name="椭圆 1"/>
          <p:cNvSpPr/>
          <p:nvPr/>
        </p:nvSpPr>
        <p:spPr>
          <a:xfrm>
            <a:off x="8193405" y="110490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461135" y="4881880"/>
            <a:ext cx="3278505" cy="3226435"/>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2000"/>
                                        <p:tgtEl>
                                          <p:spTgt spid="10"/>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strVal val="#ppt_w*0.70"/>
                                          </p:val>
                                        </p:tav>
                                        <p:tav tm="100000">
                                          <p:val>
                                            <p:strVal val="#ppt_w"/>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animEffect transition="in" filter="fade">
                                      <p:cBhvr>
                                        <p:cTn id="16" dur="1000"/>
                                        <p:tgtEl>
                                          <p:spTgt spid="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strVal val="#ppt_w*0.7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Effect transition="in" filter="fade">
                                      <p:cBhvr>
                                        <p:cTn id="21" dur="1000"/>
                                        <p:tgtEl>
                                          <p:spTgt spid="15"/>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strVal val="#ppt_w*0.7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animEffect transition="in" filter="fad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P spid="13" grpId="0"/>
      <p:bldP spid="15" grpId="0" bldLvl="0" animBg="1"/>
      <p:bldP spid="2" grpId="0" bldLvl="0" animBg="1"/>
      <p:bldP spid="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未来商业计划</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05</a:t>
            </a:r>
            <a:endParaRPr lang="en-US" altLang="zh-CN" sz="2000" dirty="0" smtClean="0">
              <a:solidFill>
                <a:schemeClr val="tx1">
                  <a:lumMod val="75000"/>
                  <a:lumOff val="25000"/>
                </a:schemeClr>
              </a:solidFill>
              <a:cs typeface="+mn-ea"/>
              <a:sym typeface="+mn-lt"/>
            </a:endParaRPr>
          </a:p>
        </p:txBody>
      </p:sp>
      <p:sp>
        <p:nvSpPr>
          <p:cNvPr id="2" name="Shape 301"/>
          <p:cNvSpPr/>
          <p:nvPr/>
        </p:nvSpPr>
        <p:spPr>
          <a:xfrm>
            <a:off x="1488427" y="1662800"/>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cs typeface="+mn-ea"/>
              <a:sym typeface="+mn-lt"/>
            </a:endParaRPr>
          </a:p>
        </p:txBody>
      </p:sp>
      <p:sp>
        <p:nvSpPr>
          <p:cNvPr id="3" name="Shape 302"/>
          <p:cNvSpPr/>
          <p:nvPr/>
        </p:nvSpPr>
        <p:spPr>
          <a:xfrm>
            <a:off x="2023619" y="1962446"/>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cap="flat">
            <a:noFill/>
            <a:miter lim="400000"/>
          </a:ln>
          <a:effectLst/>
        </p:spPr>
        <p:txBody>
          <a:bodyPr wrap="none" lIns="19050" tIns="19050" rIns="19050" bIns="19050" anchor="ctr">
            <a:normAutofit/>
          </a:bodyPr>
          <a:lstStyle/>
          <a:p>
            <a:pPr lvl="0" algn="ctr">
              <a:buClrTx/>
              <a:buSzTx/>
              <a:buFontTx/>
            </a:pPr>
            <a:endParaRPr lang="zh-CN" altLang="en-US" sz="1200" b="1" dirty="0">
              <a:solidFill>
                <a:schemeClr val="bg1"/>
              </a:solidFill>
              <a:cs typeface="+mn-ea"/>
              <a:sym typeface="+mn-lt"/>
            </a:endParaRPr>
          </a:p>
        </p:txBody>
      </p:sp>
      <p:sp>
        <p:nvSpPr>
          <p:cNvPr id="18" name="Shape 303"/>
          <p:cNvSpPr/>
          <p:nvPr/>
        </p:nvSpPr>
        <p:spPr>
          <a:xfrm>
            <a:off x="2359264" y="2305574"/>
            <a:ext cx="375272" cy="375272"/>
          </a:xfrm>
          <a:custGeom>
            <a:avLst/>
            <a:gdLst/>
            <a:ahLst/>
            <a:cxnLst>
              <a:cxn ang="0">
                <a:pos x="wd2" y="hd2"/>
              </a:cxn>
              <a:cxn ang="5400000">
                <a:pos x="wd2" y="hd2"/>
              </a:cxn>
              <a:cxn ang="10800000">
                <a:pos x="wd2" y="hd2"/>
              </a:cxn>
              <a:cxn ang="16200000">
                <a:pos x="wd2" y="hd2"/>
              </a:cxn>
            </a:cxnLst>
            <a:rect l="0" t="0" r="r" b="b"/>
            <a:pathLst>
              <a:path w="21600" h="21600" extrusionOk="0">
                <a:moveTo>
                  <a:pt x="16257" y="18983"/>
                </a:moveTo>
                <a:lnTo>
                  <a:pt x="11380" y="15409"/>
                </a:lnTo>
                <a:lnTo>
                  <a:pt x="10800" y="14984"/>
                </a:lnTo>
                <a:lnTo>
                  <a:pt x="10221" y="15409"/>
                </a:lnTo>
                <a:lnTo>
                  <a:pt x="5343" y="18983"/>
                </a:lnTo>
                <a:lnTo>
                  <a:pt x="7313" y="13075"/>
                </a:lnTo>
                <a:lnTo>
                  <a:pt x="7534" y="12412"/>
                </a:lnTo>
                <a:lnTo>
                  <a:pt x="6980" y="11985"/>
                </a:lnTo>
                <a:lnTo>
                  <a:pt x="2886" y="8835"/>
                </a:lnTo>
                <a:lnTo>
                  <a:pt x="8536" y="8835"/>
                </a:lnTo>
                <a:lnTo>
                  <a:pt x="8774" y="8200"/>
                </a:lnTo>
                <a:lnTo>
                  <a:pt x="10800" y="2797"/>
                </a:lnTo>
                <a:lnTo>
                  <a:pt x="12826" y="8200"/>
                </a:lnTo>
                <a:lnTo>
                  <a:pt x="13065" y="8835"/>
                </a:lnTo>
                <a:lnTo>
                  <a:pt x="18714" y="8835"/>
                </a:lnTo>
                <a:lnTo>
                  <a:pt x="14619" y="11985"/>
                </a:lnTo>
                <a:lnTo>
                  <a:pt x="14065" y="12412"/>
                </a:lnTo>
                <a:cubicBezTo>
                  <a:pt x="14065" y="12412"/>
                  <a:pt x="16257" y="18983"/>
                  <a:pt x="16257" y="18983"/>
                </a:cubicBezTo>
                <a:close/>
                <a:moveTo>
                  <a:pt x="21600" y="7855"/>
                </a:moveTo>
                <a:lnTo>
                  <a:pt x="13745" y="7855"/>
                </a:lnTo>
                <a:lnTo>
                  <a:pt x="10800" y="0"/>
                </a:lnTo>
                <a:lnTo>
                  <a:pt x="7854" y="7855"/>
                </a:lnTo>
                <a:lnTo>
                  <a:pt x="0" y="7855"/>
                </a:lnTo>
                <a:lnTo>
                  <a:pt x="6382" y="12764"/>
                </a:lnTo>
                <a:lnTo>
                  <a:pt x="3437" y="21600"/>
                </a:lnTo>
                <a:lnTo>
                  <a:pt x="10800" y="16200"/>
                </a:lnTo>
                <a:lnTo>
                  <a:pt x="18164" y="21600"/>
                </a:lnTo>
                <a:lnTo>
                  <a:pt x="15218" y="12764"/>
                </a:lnTo>
                <a:cubicBezTo>
                  <a:pt x="15218" y="12764"/>
                  <a:pt x="21600" y="7855"/>
                  <a:pt x="21600" y="7855"/>
                </a:cubicBezTo>
                <a:close/>
              </a:path>
            </a:pathLst>
          </a:custGeom>
          <a:solidFill>
            <a:srgbClr val="D8B288"/>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cs typeface="+mn-ea"/>
              <a:sym typeface="+mn-lt"/>
            </a:endParaRPr>
          </a:p>
        </p:txBody>
      </p:sp>
      <p:sp>
        <p:nvSpPr>
          <p:cNvPr id="19" name="Shape 305"/>
          <p:cNvSpPr/>
          <p:nvPr/>
        </p:nvSpPr>
        <p:spPr>
          <a:xfrm>
            <a:off x="1455542" y="3616522"/>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cs typeface="+mn-ea"/>
              <a:sym typeface="+mn-lt"/>
            </a:endParaRPr>
          </a:p>
        </p:txBody>
      </p:sp>
      <p:sp>
        <p:nvSpPr>
          <p:cNvPr id="20" name="Shape 308"/>
          <p:cNvSpPr/>
          <p:nvPr/>
        </p:nvSpPr>
        <p:spPr>
          <a:xfrm>
            <a:off x="6656423" y="1703854"/>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cs typeface="+mn-ea"/>
              <a:sym typeface="+mn-lt"/>
            </a:endParaRPr>
          </a:p>
        </p:txBody>
      </p:sp>
      <p:sp>
        <p:nvSpPr>
          <p:cNvPr id="21" name="Shape 311"/>
          <p:cNvSpPr/>
          <p:nvPr/>
        </p:nvSpPr>
        <p:spPr>
          <a:xfrm>
            <a:off x="6683607" y="3637138"/>
            <a:ext cx="1565960" cy="1565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9050">
            <a:solidFill>
              <a:srgbClr val="2D3343"/>
            </a:solidFill>
            <a:prstDash val="sysDot"/>
            <a:miter lim="400000"/>
          </a:ln>
        </p:spPr>
        <p:txBody>
          <a:bodyPr lIns="50800" tIns="50800" rIns="50800" bIns="50800" anchor="ctr"/>
          <a:lstStyle/>
          <a:p>
            <a:pPr lvl="0"/>
            <a:endParaRPr>
              <a:solidFill>
                <a:schemeClr val="tx1">
                  <a:lumMod val="75000"/>
                  <a:lumOff val="25000"/>
                </a:schemeClr>
              </a:solidFill>
              <a:cs typeface="+mn-ea"/>
              <a:sym typeface="+mn-lt"/>
            </a:endParaRPr>
          </a:p>
        </p:txBody>
      </p:sp>
      <p:sp>
        <p:nvSpPr>
          <p:cNvPr id="22" name="Shape 306"/>
          <p:cNvSpPr/>
          <p:nvPr/>
        </p:nvSpPr>
        <p:spPr>
          <a:xfrm>
            <a:off x="1990734" y="3916168"/>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8B288"/>
          </a:solidFill>
          <a:ln w="12700" cap="flat">
            <a:noFill/>
            <a:miter lim="400000"/>
          </a:ln>
          <a:effectLst/>
        </p:spPr>
        <p:txBody>
          <a:bodyPr wrap="none" lIns="19050" tIns="19050" rIns="19050" bIns="19050" anchor="ctr">
            <a:normAutofit/>
          </a:bodyPr>
          <a:lstStyle/>
          <a:p>
            <a:pPr lvl="0" algn="ctr">
              <a:buClrTx/>
              <a:buSzTx/>
              <a:buFontTx/>
            </a:pPr>
            <a:endParaRPr lang="zh-CN" altLang="en-US" sz="1200" b="1" dirty="0">
              <a:solidFill>
                <a:schemeClr val="bg1"/>
              </a:solidFill>
              <a:cs typeface="+mn-ea"/>
              <a:sym typeface="+mn-lt"/>
            </a:endParaRPr>
          </a:p>
        </p:txBody>
      </p:sp>
      <p:sp>
        <p:nvSpPr>
          <p:cNvPr id="23" name="Shape 313"/>
          <p:cNvSpPr/>
          <p:nvPr/>
        </p:nvSpPr>
        <p:spPr>
          <a:xfrm>
            <a:off x="2326379" y="4264349"/>
            <a:ext cx="375272" cy="272931"/>
          </a:xfrm>
          <a:custGeom>
            <a:avLst/>
            <a:gdLst/>
            <a:ahLst/>
            <a:cxnLst>
              <a:cxn ang="0">
                <a:pos x="wd2" y="hd2"/>
              </a:cxn>
              <a:cxn ang="5400000">
                <a:pos x="wd2" y="hd2"/>
              </a:cxn>
              <a:cxn ang="10800000">
                <a:pos x="wd2" y="hd2"/>
              </a:cxn>
              <a:cxn ang="16200000">
                <a:pos x="wd2" y="hd2"/>
              </a:cxn>
            </a:cxnLst>
            <a:rect l="0" t="0" r="r" b="b"/>
            <a:pathLst>
              <a:path w="21600" h="21600" extrusionOk="0">
                <a:moveTo>
                  <a:pt x="5400" y="8101"/>
                </a:moveTo>
                <a:lnTo>
                  <a:pt x="4418" y="8101"/>
                </a:lnTo>
                <a:cubicBezTo>
                  <a:pt x="4147" y="8101"/>
                  <a:pt x="3927" y="8402"/>
                  <a:pt x="3927" y="8776"/>
                </a:cubicBezTo>
                <a:cubicBezTo>
                  <a:pt x="3927" y="9149"/>
                  <a:pt x="4147" y="9448"/>
                  <a:pt x="4418" y="9448"/>
                </a:cubicBezTo>
                <a:lnTo>
                  <a:pt x="5400" y="9448"/>
                </a:lnTo>
                <a:cubicBezTo>
                  <a:pt x="5671" y="9448"/>
                  <a:pt x="5891" y="9149"/>
                  <a:pt x="5891" y="8776"/>
                </a:cubicBezTo>
                <a:cubicBezTo>
                  <a:pt x="5891" y="8402"/>
                  <a:pt x="5671" y="8101"/>
                  <a:pt x="5400" y="8101"/>
                </a:cubicBezTo>
                <a:moveTo>
                  <a:pt x="11859" y="12529"/>
                </a:moveTo>
                <a:lnTo>
                  <a:pt x="11672" y="13126"/>
                </a:lnTo>
                <a:lnTo>
                  <a:pt x="9907" y="13126"/>
                </a:lnTo>
                <a:cubicBezTo>
                  <a:pt x="9902" y="13157"/>
                  <a:pt x="9900" y="13198"/>
                  <a:pt x="9900" y="13256"/>
                </a:cubicBezTo>
                <a:lnTo>
                  <a:pt x="9900" y="13469"/>
                </a:lnTo>
                <a:cubicBezTo>
                  <a:pt x="9900" y="13629"/>
                  <a:pt x="9902" y="13724"/>
                  <a:pt x="9907" y="13755"/>
                </a:cubicBezTo>
                <a:lnTo>
                  <a:pt x="11571" y="13755"/>
                </a:lnTo>
                <a:lnTo>
                  <a:pt x="11391" y="14340"/>
                </a:lnTo>
                <a:lnTo>
                  <a:pt x="9944" y="14340"/>
                </a:lnTo>
                <a:cubicBezTo>
                  <a:pt x="10001" y="14842"/>
                  <a:pt x="10124" y="15237"/>
                  <a:pt x="10311" y="15521"/>
                </a:cubicBezTo>
                <a:cubicBezTo>
                  <a:pt x="10526" y="15874"/>
                  <a:pt x="10819" y="16051"/>
                  <a:pt x="11189" y="16051"/>
                </a:cubicBezTo>
                <a:cubicBezTo>
                  <a:pt x="11428" y="16051"/>
                  <a:pt x="11628" y="16002"/>
                  <a:pt x="11786" y="15899"/>
                </a:cubicBezTo>
                <a:cubicBezTo>
                  <a:pt x="11930" y="15810"/>
                  <a:pt x="12093" y="15655"/>
                  <a:pt x="12277" y="15438"/>
                </a:cubicBezTo>
                <a:lnTo>
                  <a:pt x="12277" y="16469"/>
                </a:lnTo>
                <a:cubicBezTo>
                  <a:pt x="11950" y="16739"/>
                  <a:pt x="11587" y="16879"/>
                  <a:pt x="11189" y="16879"/>
                </a:cubicBezTo>
                <a:cubicBezTo>
                  <a:pt x="10546" y="16879"/>
                  <a:pt x="10044" y="16624"/>
                  <a:pt x="9684" y="16116"/>
                </a:cubicBezTo>
                <a:cubicBezTo>
                  <a:pt x="9372" y="15676"/>
                  <a:pt x="9178" y="15085"/>
                  <a:pt x="9101" y="14340"/>
                </a:cubicBezTo>
                <a:lnTo>
                  <a:pt x="8547" y="14340"/>
                </a:lnTo>
                <a:lnTo>
                  <a:pt x="8741" y="13755"/>
                </a:lnTo>
                <a:lnTo>
                  <a:pt x="9064" y="13755"/>
                </a:lnTo>
                <a:cubicBezTo>
                  <a:pt x="9061" y="13711"/>
                  <a:pt x="9056" y="13668"/>
                  <a:pt x="9054" y="13616"/>
                </a:cubicBezTo>
                <a:cubicBezTo>
                  <a:pt x="9051" y="13567"/>
                  <a:pt x="9050" y="13513"/>
                  <a:pt x="9050" y="13458"/>
                </a:cubicBezTo>
                <a:cubicBezTo>
                  <a:pt x="9050" y="13415"/>
                  <a:pt x="9051" y="13365"/>
                  <a:pt x="9054" y="13309"/>
                </a:cubicBezTo>
                <a:cubicBezTo>
                  <a:pt x="9056" y="13256"/>
                  <a:pt x="9061" y="13194"/>
                  <a:pt x="9064" y="13126"/>
                </a:cubicBezTo>
                <a:lnTo>
                  <a:pt x="8547" y="13126"/>
                </a:lnTo>
                <a:lnTo>
                  <a:pt x="8734" y="12529"/>
                </a:lnTo>
                <a:lnTo>
                  <a:pt x="9115" y="12529"/>
                </a:lnTo>
                <a:cubicBezTo>
                  <a:pt x="9235" y="11820"/>
                  <a:pt x="9453" y="11256"/>
                  <a:pt x="9770" y="10840"/>
                </a:cubicBezTo>
                <a:cubicBezTo>
                  <a:pt x="10140" y="10360"/>
                  <a:pt x="10614" y="10123"/>
                  <a:pt x="11189" y="10123"/>
                </a:cubicBezTo>
                <a:cubicBezTo>
                  <a:pt x="11606" y="10123"/>
                  <a:pt x="12033" y="10317"/>
                  <a:pt x="12471" y="10698"/>
                </a:cubicBezTo>
                <a:lnTo>
                  <a:pt x="12139" y="11544"/>
                </a:lnTo>
                <a:cubicBezTo>
                  <a:pt x="11832" y="11149"/>
                  <a:pt x="11496" y="10951"/>
                  <a:pt x="11131" y="10951"/>
                </a:cubicBezTo>
                <a:cubicBezTo>
                  <a:pt x="10810" y="10951"/>
                  <a:pt x="10541" y="11114"/>
                  <a:pt x="10325" y="11443"/>
                </a:cubicBezTo>
                <a:cubicBezTo>
                  <a:pt x="10144" y="11734"/>
                  <a:pt x="10019" y="12098"/>
                  <a:pt x="9958" y="12529"/>
                </a:cubicBezTo>
                <a:cubicBezTo>
                  <a:pt x="9958" y="12529"/>
                  <a:pt x="11859" y="12529"/>
                  <a:pt x="11859" y="12529"/>
                </a:cubicBezTo>
                <a:close/>
                <a:moveTo>
                  <a:pt x="10800" y="8101"/>
                </a:moveTo>
                <a:cubicBezTo>
                  <a:pt x="8631" y="8101"/>
                  <a:pt x="6872" y="10518"/>
                  <a:pt x="6872" y="13499"/>
                </a:cubicBezTo>
                <a:cubicBezTo>
                  <a:pt x="6872" y="16482"/>
                  <a:pt x="8631" y="18899"/>
                  <a:pt x="10800" y="18899"/>
                </a:cubicBezTo>
                <a:cubicBezTo>
                  <a:pt x="12969" y="18899"/>
                  <a:pt x="14727" y="16482"/>
                  <a:pt x="14727" y="13499"/>
                </a:cubicBezTo>
                <a:cubicBezTo>
                  <a:pt x="14727" y="10518"/>
                  <a:pt x="12969" y="8101"/>
                  <a:pt x="10800" y="8101"/>
                </a:cubicBezTo>
                <a:moveTo>
                  <a:pt x="20127" y="8101"/>
                </a:moveTo>
                <a:cubicBezTo>
                  <a:pt x="19857" y="8101"/>
                  <a:pt x="19636" y="7799"/>
                  <a:pt x="19636" y="7425"/>
                </a:cubicBezTo>
                <a:cubicBezTo>
                  <a:pt x="19636" y="7052"/>
                  <a:pt x="19857" y="6750"/>
                  <a:pt x="20127" y="6750"/>
                </a:cubicBezTo>
                <a:cubicBezTo>
                  <a:pt x="20399" y="6750"/>
                  <a:pt x="20618" y="7052"/>
                  <a:pt x="20618" y="7425"/>
                </a:cubicBezTo>
                <a:cubicBezTo>
                  <a:pt x="20618" y="7799"/>
                  <a:pt x="20399" y="8101"/>
                  <a:pt x="20127" y="8101"/>
                </a:cubicBezTo>
                <a:moveTo>
                  <a:pt x="20618" y="17672"/>
                </a:moveTo>
                <a:cubicBezTo>
                  <a:pt x="20464" y="17600"/>
                  <a:pt x="20299" y="17549"/>
                  <a:pt x="20127" y="17549"/>
                </a:cubicBezTo>
                <a:cubicBezTo>
                  <a:pt x="19314" y="17549"/>
                  <a:pt x="18655" y="18459"/>
                  <a:pt x="18655" y="19575"/>
                </a:cubicBezTo>
                <a:cubicBezTo>
                  <a:pt x="18655" y="19814"/>
                  <a:pt x="18690" y="20038"/>
                  <a:pt x="18745" y="20250"/>
                </a:cubicBezTo>
                <a:lnTo>
                  <a:pt x="2854" y="20250"/>
                </a:lnTo>
                <a:cubicBezTo>
                  <a:pt x="2910" y="20038"/>
                  <a:pt x="2946" y="19814"/>
                  <a:pt x="2946" y="19575"/>
                </a:cubicBezTo>
                <a:cubicBezTo>
                  <a:pt x="2946" y="18459"/>
                  <a:pt x="2285" y="17549"/>
                  <a:pt x="1472" y="17549"/>
                </a:cubicBezTo>
                <a:cubicBezTo>
                  <a:pt x="1299" y="17549"/>
                  <a:pt x="1136" y="17600"/>
                  <a:pt x="981" y="17672"/>
                </a:cubicBezTo>
                <a:lnTo>
                  <a:pt x="981" y="9324"/>
                </a:lnTo>
                <a:cubicBezTo>
                  <a:pt x="1136" y="9404"/>
                  <a:pt x="1299" y="9448"/>
                  <a:pt x="1472" y="9448"/>
                </a:cubicBezTo>
                <a:cubicBezTo>
                  <a:pt x="2285" y="9448"/>
                  <a:pt x="2946" y="8544"/>
                  <a:pt x="2946" y="7425"/>
                </a:cubicBezTo>
                <a:cubicBezTo>
                  <a:pt x="2946" y="7188"/>
                  <a:pt x="2910" y="6962"/>
                  <a:pt x="2854" y="6750"/>
                </a:cubicBezTo>
                <a:lnTo>
                  <a:pt x="18745" y="6750"/>
                </a:lnTo>
                <a:cubicBezTo>
                  <a:pt x="18690" y="6962"/>
                  <a:pt x="18655" y="7188"/>
                  <a:pt x="18655" y="7425"/>
                </a:cubicBezTo>
                <a:cubicBezTo>
                  <a:pt x="18655" y="8544"/>
                  <a:pt x="19314" y="9448"/>
                  <a:pt x="20127" y="9448"/>
                </a:cubicBezTo>
                <a:cubicBezTo>
                  <a:pt x="20299" y="9448"/>
                  <a:pt x="20464" y="9404"/>
                  <a:pt x="20618" y="9324"/>
                </a:cubicBezTo>
                <a:cubicBezTo>
                  <a:pt x="20618" y="9324"/>
                  <a:pt x="20618" y="17672"/>
                  <a:pt x="20618" y="17672"/>
                </a:cubicBezTo>
                <a:close/>
                <a:moveTo>
                  <a:pt x="20127" y="20250"/>
                </a:moveTo>
                <a:cubicBezTo>
                  <a:pt x="19857" y="20250"/>
                  <a:pt x="19636" y="19948"/>
                  <a:pt x="19636" y="19575"/>
                </a:cubicBezTo>
                <a:cubicBezTo>
                  <a:pt x="19636" y="19204"/>
                  <a:pt x="19857" y="18899"/>
                  <a:pt x="20127" y="18899"/>
                </a:cubicBezTo>
                <a:cubicBezTo>
                  <a:pt x="20399" y="18899"/>
                  <a:pt x="20618" y="19204"/>
                  <a:pt x="20618" y="19575"/>
                </a:cubicBezTo>
                <a:cubicBezTo>
                  <a:pt x="20618" y="19948"/>
                  <a:pt x="20399" y="20250"/>
                  <a:pt x="20127" y="20250"/>
                </a:cubicBezTo>
                <a:moveTo>
                  <a:pt x="1472" y="20250"/>
                </a:moveTo>
                <a:cubicBezTo>
                  <a:pt x="1201" y="20250"/>
                  <a:pt x="981" y="19948"/>
                  <a:pt x="981" y="19575"/>
                </a:cubicBezTo>
                <a:cubicBezTo>
                  <a:pt x="981" y="19204"/>
                  <a:pt x="1201" y="18899"/>
                  <a:pt x="1472" y="18899"/>
                </a:cubicBezTo>
                <a:cubicBezTo>
                  <a:pt x="1743" y="18899"/>
                  <a:pt x="1963" y="19204"/>
                  <a:pt x="1963" y="19575"/>
                </a:cubicBezTo>
                <a:cubicBezTo>
                  <a:pt x="1963" y="19948"/>
                  <a:pt x="1743" y="20250"/>
                  <a:pt x="1472" y="20250"/>
                </a:cubicBezTo>
                <a:moveTo>
                  <a:pt x="1472" y="6750"/>
                </a:moveTo>
                <a:cubicBezTo>
                  <a:pt x="1743" y="6750"/>
                  <a:pt x="1963" y="7052"/>
                  <a:pt x="1963" y="7425"/>
                </a:cubicBezTo>
                <a:cubicBezTo>
                  <a:pt x="1963" y="7799"/>
                  <a:pt x="1743" y="8101"/>
                  <a:pt x="1472" y="8101"/>
                </a:cubicBezTo>
                <a:cubicBezTo>
                  <a:pt x="1201" y="8101"/>
                  <a:pt x="981" y="7799"/>
                  <a:pt x="981" y="7425"/>
                </a:cubicBezTo>
                <a:cubicBezTo>
                  <a:pt x="981" y="7052"/>
                  <a:pt x="1201" y="6750"/>
                  <a:pt x="1472" y="6750"/>
                </a:cubicBezTo>
                <a:moveTo>
                  <a:pt x="20618" y="5400"/>
                </a:moveTo>
                <a:lnTo>
                  <a:pt x="981" y="5400"/>
                </a:lnTo>
                <a:cubicBezTo>
                  <a:pt x="440" y="5400"/>
                  <a:pt x="0" y="6006"/>
                  <a:pt x="0" y="6750"/>
                </a:cubicBezTo>
                <a:lnTo>
                  <a:pt x="0" y="20250"/>
                </a:lnTo>
                <a:cubicBezTo>
                  <a:pt x="0" y="20994"/>
                  <a:pt x="440" y="21600"/>
                  <a:pt x="981" y="21600"/>
                </a:cubicBezTo>
                <a:lnTo>
                  <a:pt x="20618" y="21600"/>
                </a:lnTo>
                <a:cubicBezTo>
                  <a:pt x="21160" y="21600"/>
                  <a:pt x="21600" y="20994"/>
                  <a:pt x="21600" y="20250"/>
                </a:cubicBezTo>
                <a:lnTo>
                  <a:pt x="21600" y="6750"/>
                </a:lnTo>
                <a:cubicBezTo>
                  <a:pt x="21600" y="6006"/>
                  <a:pt x="21160" y="5400"/>
                  <a:pt x="20618" y="5400"/>
                </a:cubicBezTo>
                <a:moveTo>
                  <a:pt x="17181" y="17549"/>
                </a:moveTo>
                <a:lnTo>
                  <a:pt x="16200" y="17549"/>
                </a:lnTo>
                <a:cubicBezTo>
                  <a:pt x="15928" y="17549"/>
                  <a:pt x="15709" y="17853"/>
                  <a:pt x="15709" y="18226"/>
                </a:cubicBezTo>
                <a:cubicBezTo>
                  <a:pt x="15709" y="18601"/>
                  <a:pt x="15928" y="18899"/>
                  <a:pt x="16200" y="18899"/>
                </a:cubicBezTo>
                <a:lnTo>
                  <a:pt x="17181" y="18899"/>
                </a:lnTo>
                <a:cubicBezTo>
                  <a:pt x="17453" y="18899"/>
                  <a:pt x="17673" y="18601"/>
                  <a:pt x="17673" y="18226"/>
                </a:cubicBezTo>
                <a:cubicBezTo>
                  <a:pt x="17673" y="17853"/>
                  <a:pt x="17453" y="17549"/>
                  <a:pt x="17181" y="17549"/>
                </a:cubicBezTo>
                <a:moveTo>
                  <a:pt x="4418" y="1351"/>
                </a:moveTo>
                <a:lnTo>
                  <a:pt x="17181" y="1351"/>
                </a:lnTo>
                <a:cubicBezTo>
                  <a:pt x="17453" y="1351"/>
                  <a:pt x="17673" y="1049"/>
                  <a:pt x="17673" y="675"/>
                </a:cubicBezTo>
                <a:cubicBezTo>
                  <a:pt x="17673" y="302"/>
                  <a:pt x="17453" y="0"/>
                  <a:pt x="17181" y="0"/>
                </a:cubicBezTo>
                <a:lnTo>
                  <a:pt x="4418" y="0"/>
                </a:lnTo>
                <a:cubicBezTo>
                  <a:pt x="4147" y="0"/>
                  <a:pt x="3927" y="302"/>
                  <a:pt x="3927" y="675"/>
                </a:cubicBezTo>
                <a:cubicBezTo>
                  <a:pt x="3927" y="1049"/>
                  <a:pt x="4147" y="1351"/>
                  <a:pt x="4418" y="1351"/>
                </a:cubicBezTo>
                <a:moveTo>
                  <a:pt x="2454" y="4049"/>
                </a:moveTo>
                <a:lnTo>
                  <a:pt x="19146" y="4049"/>
                </a:lnTo>
                <a:cubicBezTo>
                  <a:pt x="19416" y="4049"/>
                  <a:pt x="19636" y="3748"/>
                  <a:pt x="19636" y="3376"/>
                </a:cubicBezTo>
                <a:cubicBezTo>
                  <a:pt x="19636" y="3003"/>
                  <a:pt x="19416" y="2698"/>
                  <a:pt x="19146" y="2698"/>
                </a:cubicBezTo>
                <a:lnTo>
                  <a:pt x="2454" y="2698"/>
                </a:lnTo>
                <a:cubicBezTo>
                  <a:pt x="2184" y="2698"/>
                  <a:pt x="1963" y="3003"/>
                  <a:pt x="1963" y="3376"/>
                </a:cubicBezTo>
                <a:cubicBezTo>
                  <a:pt x="1963" y="3748"/>
                  <a:pt x="2184" y="4049"/>
                  <a:pt x="2454" y="404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cs typeface="+mn-ea"/>
              <a:sym typeface="+mn-lt"/>
            </a:endParaRPr>
          </a:p>
        </p:txBody>
      </p:sp>
      <p:sp>
        <p:nvSpPr>
          <p:cNvPr id="24" name="Shape 309"/>
          <p:cNvSpPr/>
          <p:nvPr/>
        </p:nvSpPr>
        <p:spPr>
          <a:xfrm>
            <a:off x="7191615" y="2003500"/>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8B288"/>
          </a:solidFill>
          <a:ln w="12700" cap="flat">
            <a:noFill/>
            <a:miter lim="400000"/>
          </a:ln>
          <a:effectLst/>
        </p:spPr>
        <p:txBody>
          <a:bodyPr wrap="none" lIns="19050" tIns="19050" rIns="19050" bIns="19050" anchor="ctr">
            <a:normAutofit/>
          </a:bodyPr>
          <a:lstStyle/>
          <a:p>
            <a:pPr lvl="0" algn="ctr">
              <a:buClrTx/>
              <a:buSzTx/>
              <a:buFontTx/>
            </a:pPr>
            <a:endParaRPr lang="zh-CN" altLang="en-US" sz="1200" b="1" dirty="0">
              <a:solidFill>
                <a:schemeClr val="bg1"/>
              </a:solidFill>
              <a:cs typeface="+mn-ea"/>
              <a:sym typeface="+mn-lt"/>
            </a:endParaRPr>
          </a:p>
        </p:txBody>
      </p:sp>
      <p:sp>
        <p:nvSpPr>
          <p:cNvPr id="10" name="Shape 314"/>
          <p:cNvSpPr/>
          <p:nvPr/>
        </p:nvSpPr>
        <p:spPr>
          <a:xfrm>
            <a:off x="7527259" y="2300510"/>
            <a:ext cx="375272" cy="375272"/>
          </a:xfrm>
          <a:custGeom>
            <a:avLst/>
            <a:gdLst/>
            <a:ahLst/>
            <a:cxnLst>
              <a:cxn ang="0">
                <a:pos x="wd2" y="hd2"/>
              </a:cxn>
              <a:cxn ang="5400000">
                <a:pos x="wd2" y="hd2"/>
              </a:cxn>
              <a:cxn ang="10800000">
                <a:pos x="wd2" y="hd2"/>
              </a:cxn>
              <a:cxn ang="16200000">
                <a:pos x="wd2" y="hd2"/>
              </a:cxn>
            </a:cxnLst>
            <a:rect l="0" t="0" r="r" b="b"/>
            <a:pathLst>
              <a:path w="21600" h="21600" extrusionOk="0">
                <a:moveTo>
                  <a:pt x="17850" y="17619"/>
                </a:moveTo>
                <a:cubicBezTo>
                  <a:pt x="17269" y="17124"/>
                  <a:pt x="16604" y="16681"/>
                  <a:pt x="15855" y="16327"/>
                </a:cubicBezTo>
                <a:cubicBezTo>
                  <a:pt x="15868" y="16285"/>
                  <a:pt x="15882" y="16243"/>
                  <a:pt x="15895" y="16202"/>
                </a:cubicBezTo>
                <a:cubicBezTo>
                  <a:pt x="16132" y="15456"/>
                  <a:pt x="16320" y="14658"/>
                  <a:pt x="16454" y="13811"/>
                </a:cubicBezTo>
                <a:cubicBezTo>
                  <a:pt x="16471" y="13706"/>
                  <a:pt x="16484" y="13597"/>
                  <a:pt x="16499" y="13488"/>
                </a:cubicBezTo>
                <a:cubicBezTo>
                  <a:pt x="16544" y="13166"/>
                  <a:pt x="16580" y="12840"/>
                  <a:pt x="16610" y="12507"/>
                </a:cubicBezTo>
                <a:cubicBezTo>
                  <a:pt x="16620" y="12382"/>
                  <a:pt x="16632" y="12262"/>
                  <a:pt x="16641" y="12135"/>
                </a:cubicBezTo>
                <a:cubicBezTo>
                  <a:pt x="16660" y="11857"/>
                  <a:pt x="16663" y="11573"/>
                  <a:pt x="16672" y="11291"/>
                </a:cubicBezTo>
                <a:lnTo>
                  <a:pt x="20598" y="11291"/>
                </a:lnTo>
                <a:cubicBezTo>
                  <a:pt x="20476" y="13747"/>
                  <a:pt x="19450" y="15962"/>
                  <a:pt x="17850" y="17619"/>
                </a:cubicBezTo>
                <a:moveTo>
                  <a:pt x="13714" y="20180"/>
                </a:moveTo>
                <a:cubicBezTo>
                  <a:pt x="13925" y="19958"/>
                  <a:pt x="14126" y="19712"/>
                  <a:pt x="14321" y="19445"/>
                </a:cubicBezTo>
                <a:cubicBezTo>
                  <a:pt x="14338" y="19419"/>
                  <a:pt x="14358" y="19395"/>
                  <a:pt x="14375" y="19370"/>
                </a:cubicBezTo>
                <a:cubicBezTo>
                  <a:pt x="14764" y="18823"/>
                  <a:pt x="15116" y="18193"/>
                  <a:pt x="15419" y="17489"/>
                </a:cubicBezTo>
                <a:cubicBezTo>
                  <a:pt x="15436" y="17451"/>
                  <a:pt x="15451" y="17409"/>
                  <a:pt x="15467" y="17372"/>
                </a:cubicBezTo>
                <a:cubicBezTo>
                  <a:pt x="15485" y="17331"/>
                  <a:pt x="15499" y="17282"/>
                  <a:pt x="15516" y="17241"/>
                </a:cubicBezTo>
                <a:cubicBezTo>
                  <a:pt x="16123" y="17537"/>
                  <a:pt x="16665" y="17888"/>
                  <a:pt x="17141" y="18286"/>
                </a:cubicBezTo>
                <a:cubicBezTo>
                  <a:pt x="16148" y="19131"/>
                  <a:pt x="14989" y="19782"/>
                  <a:pt x="13714" y="20180"/>
                </a:cubicBezTo>
                <a:moveTo>
                  <a:pt x="11291" y="20569"/>
                </a:moveTo>
                <a:lnTo>
                  <a:pt x="11291" y="16222"/>
                </a:lnTo>
                <a:cubicBezTo>
                  <a:pt x="12498" y="16270"/>
                  <a:pt x="13637" y="16495"/>
                  <a:pt x="14651" y="16869"/>
                </a:cubicBezTo>
                <a:cubicBezTo>
                  <a:pt x="13851" y="18909"/>
                  <a:pt x="12653" y="20300"/>
                  <a:pt x="11291" y="20569"/>
                </a:cubicBezTo>
                <a:moveTo>
                  <a:pt x="11291" y="11291"/>
                </a:moveTo>
                <a:lnTo>
                  <a:pt x="15698" y="11291"/>
                </a:lnTo>
                <a:cubicBezTo>
                  <a:pt x="15655" y="12993"/>
                  <a:pt x="15392" y="14580"/>
                  <a:pt x="14970" y="15947"/>
                </a:cubicBezTo>
                <a:cubicBezTo>
                  <a:pt x="13856" y="15531"/>
                  <a:pt x="12608" y="15291"/>
                  <a:pt x="11291" y="15239"/>
                </a:cubicBezTo>
                <a:cubicBezTo>
                  <a:pt x="11291" y="15239"/>
                  <a:pt x="11291" y="11291"/>
                  <a:pt x="11291" y="11291"/>
                </a:cubicBezTo>
                <a:close/>
                <a:moveTo>
                  <a:pt x="11291" y="6362"/>
                </a:moveTo>
                <a:cubicBezTo>
                  <a:pt x="12608" y="6309"/>
                  <a:pt x="13856" y="6066"/>
                  <a:pt x="14970" y="5653"/>
                </a:cubicBezTo>
                <a:cubicBezTo>
                  <a:pt x="15392" y="7019"/>
                  <a:pt x="15655" y="8604"/>
                  <a:pt x="15698" y="10309"/>
                </a:cubicBezTo>
                <a:lnTo>
                  <a:pt x="11291" y="10309"/>
                </a:lnTo>
                <a:cubicBezTo>
                  <a:pt x="11291" y="10309"/>
                  <a:pt x="11291" y="6362"/>
                  <a:pt x="11291" y="6362"/>
                </a:cubicBezTo>
                <a:close/>
                <a:moveTo>
                  <a:pt x="11291" y="1031"/>
                </a:moveTo>
                <a:cubicBezTo>
                  <a:pt x="12653" y="1300"/>
                  <a:pt x="13851" y="2693"/>
                  <a:pt x="14651" y="4731"/>
                </a:cubicBezTo>
                <a:cubicBezTo>
                  <a:pt x="13637" y="5105"/>
                  <a:pt x="12498" y="5332"/>
                  <a:pt x="11291" y="5380"/>
                </a:cubicBezTo>
                <a:cubicBezTo>
                  <a:pt x="11291" y="5380"/>
                  <a:pt x="11291" y="1031"/>
                  <a:pt x="11291" y="1031"/>
                </a:cubicBezTo>
                <a:close/>
                <a:moveTo>
                  <a:pt x="17141" y="3314"/>
                </a:moveTo>
                <a:cubicBezTo>
                  <a:pt x="16665" y="3712"/>
                  <a:pt x="16123" y="4065"/>
                  <a:pt x="15516" y="4359"/>
                </a:cubicBezTo>
                <a:cubicBezTo>
                  <a:pt x="15499" y="4319"/>
                  <a:pt x="15485" y="4269"/>
                  <a:pt x="15467" y="4229"/>
                </a:cubicBezTo>
                <a:cubicBezTo>
                  <a:pt x="15451" y="4191"/>
                  <a:pt x="15436" y="4149"/>
                  <a:pt x="15419" y="4113"/>
                </a:cubicBezTo>
                <a:cubicBezTo>
                  <a:pt x="15116" y="3409"/>
                  <a:pt x="14764" y="2777"/>
                  <a:pt x="14375" y="2231"/>
                </a:cubicBezTo>
                <a:cubicBezTo>
                  <a:pt x="14358" y="2205"/>
                  <a:pt x="14338" y="2181"/>
                  <a:pt x="14321" y="2156"/>
                </a:cubicBezTo>
                <a:cubicBezTo>
                  <a:pt x="14126" y="1890"/>
                  <a:pt x="13925" y="1642"/>
                  <a:pt x="13714" y="1420"/>
                </a:cubicBezTo>
                <a:cubicBezTo>
                  <a:pt x="14989" y="1818"/>
                  <a:pt x="16148" y="2471"/>
                  <a:pt x="17141" y="3314"/>
                </a:cubicBezTo>
                <a:moveTo>
                  <a:pt x="20598" y="10309"/>
                </a:moveTo>
                <a:lnTo>
                  <a:pt x="16672" y="10309"/>
                </a:lnTo>
                <a:cubicBezTo>
                  <a:pt x="16663" y="10027"/>
                  <a:pt x="16660" y="9743"/>
                  <a:pt x="16641" y="9466"/>
                </a:cubicBezTo>
                <a:cubicBezTo>
                  <a:pt x="16632" y="9338"/>
                  <a:pt x="16620" y="9215"/>
                  <a:pt x="16610" y="9095"/>
                </a:cubicBezTo>
                <a:cubicBezTo>
                  <a:pt x="16580" y="8760"/>
                  <a:pt x="16544" y="8436"/>
                  <a:pt x="16499" y="8112"/>
                </a:cubicBezTo>
                <a:cubicBezTo>
                  <a:pt x="16484" y="8004"/>
                  <a:pt x="16471" y="7894"/>
                  <a:pt x="16454" y="7789"/>
                </a:cubicBezTo>
                <a:cubicBezTo>
                  <a:pt x="16320" y="6944"/>
                  <a:pt x="16132" y="6144"/>
                  <a:pt x="15895" y="5398"/>
                </a:cubicBezTo>
                <a:cubicBezTo>
                  <a:pt x="15882" y="5357"/>
                  <a:pt x="15868" y="5317"/>
                  <a:pt x="15855" y="5278"/>
                </a:cubicBezTo>
                <a:cubicBezTo>
                  <a:pt x="16604" y="4919"/>
                  <a:pt x="17269" y="4476"/>
                  <a:pt x="17850" y="3981"/>
                </a:cubicBezTo>
                <a:cubicBezTo>
                  <a:pt x="19450" y="5638"/>
                  <a:pt x="20476" y="7854"/>
                  <a:pt x="20598" y="10309"/>
                </a:cubicBezTo>
                <a:moveTo>
                  <a:pt x="10309" y="5380"/>
                </a:moveTo>
                <a:cubicBezTo>
                  <a:pt x="9101" y="5332"/>
                  <a:pt x="7961" y="5105"/>
                  <a:pt x="6946" y="4731"/>
                </a:cubicBezTo>
                <a:cubicBezTo>
                  <a:pt x="7749" y="2693"/>
                  <a:pt x="8945" y="1300"/>
                  <a:pt x="10309" y="1031"/>
                </a:cubicBezTo>
                <a:cubicBezTo>
                  <a:pt x="10309" y="1031"/>
                  <a:pt x="10309" y="5380"/>
                  <a:pt x="10309" y="5380"/>
                </a:cubicBezTo>
                <a:close/>
                <a:moveTo>
                  <a:pt x="10309" y="10309"/>
                </a:moveTo>
                <a:lnTo>
                  <a:pt x="5902" y="10309"/>
                </a:lnTo>
                <a:cubicBezTo>
                  <a:pt x="5945" y="8604"/>
                  <a:pt x="6207" y="7019"/>
                  <a:pt x="6630" y="5653"/>
                </a:cubicBezTo>
                <a:cubicBezTo>
                  <a:pt x="7744" y="6066"/>
                  <a:pt x="8991" y="6309"/>
                  <a:pt x="10309" y="6362"/>
                </a:cubicBezTo>
                <a:cubicBezTo>
                  <a:pt x="10309" y="6362"/>
                  <a:pt x="10309" y="10309"/>
                  <a:pt x="10309" y="10309"/>
                </a:cubicBezTo>
                <a:close/>
                <a:moveTo>
                  <a:pt x="10309" y="15239"/>
                </a:moveTo>
                <a:cubicBezTo>
                  <a:pt x="8991" y="15291"/>
                  <a:pt x="7744" y="15531"/>
                  <a:pt x="6630" y="15947"/>
                </a:cubicBezTo>
                <a:cubicBezTo>
                  <a:pt x="6207" y="14580"/>
                  <a:pt x="5945" y="12993"/>
                  <a:pt x="5902" y="11291"/>
                </a:cubicBezTo>
                <a:lnTo>
                  <a:pt x="10309" y="11291"/>
                </a:lnTo>
                <a:cubicBezTo>
                  <a:pt x="10309" y="11291"/>
                  <a:pt x="10309" y="15239"/>
                  <a:pt x="10309" y="15239"/>
                </a:cubicBezTo>
                <a:close/>
                <a:moveTo>
                  <a:pt x="10309" y="20569"/>
                </a:moveTo>
                <a:cubicBezTo>
                  <a:pt x="8945" y="20300"/>
                  <a:pt x="7749" y="18909"/>
                  <a:pt x="6946" y="16869"/>
                </a:cubicBezTo>
                <a:cubicBezTo>
                  <a:pt x="7961" y="16495"/>
                  <a:pt x="9101" y="16270"/>
                  <a:pt x="10309" y="16222"/>
                </a:cubicBezTo>
                <a:cubicBezTo>
                  <a:pt x="10309" y="16222"/>
                  <a:pt x="10309" y="20569"/>
                  <a:pt x="10309" y="20569"/>
                </a:cubicBezTo>
                <a:close/>
                <a:moveTo>
                  <a:pt x="4459" y="18286"/>
                </a:moveTo>
                <a:cubicBezTo>
                  <a:pt x="4934" y="17888"/>
                  <a:pt x="5476" y="17537"/>
                  <a:pt x="6083" y="17241"/>
                </a:cubicBezTo>
                <a:cubicBezTo>
                  <a:pt x="6100" y="17282"/>
                  <a:pt x="6115" y="17331"/>
                  <a:pt x="6132" y="17372"/>
                </a:cubicBezTo>
                <a:cubicBezTo>
                  <a:pt x="6148" y="17409"/>
                  <a:pt x="6163" y="17451"/>
                  <a:pt x="6179" y="17489"/>
                </a:cubicBezTo>
                <a:cubicBezTo>
                  <a:pt x="6483" y="18193"/>
                  <a:pt x="6835" y="18823"/>
                  <a:pt x="7223" y="19370"/>
                </a:cubicBezTo>
                <a:cubicBezTo>
                  <a:pt x="7242" y="19395"/>
                  <a:pt x="7260" y="19419"/>
                  <a:pt x="7278" y="19445"/>
                </a:cubicBezTo>
                <a:cubicBezTo>
                  <a:pt x="7472" y="19712"/>
                  <a:pt x="7675" y="19958"/>
                  <a:pt x="7885" y="20180"/>
                </a:cubicBezTo>
                <a:cubicBezTo>
                  <a:pt x="6610" y="19782"/>
                  <a:pt x="5452" y="19131"/>
                  <a:pt x="4459" y="18286"/>
                </a:cubicBezTo>
                <a:moveTo>
                  <a:pt x="1002" y="11291"/>
                </a:moveTo>
                <a:lnTo>
                  <a:pt x="4926" y="11291"/>
                </a:lnTo>
                <a:cubicBezTo>
                  <a:pt x="4935" y="11573"/>
                  <a:pt x="4940" y="11857"/>
                  <a:pt x="4959" y="12135"/>
                </a:cubicBezTo>
                <a:cubicBezTo>
                  <a:pt x="4967" y="12262"/>
                  <a:pt x="4979" y="12382"/>
                  <a:pt x="4990" y="12507"/>
                </a:cubicBezTo>
                <a:cubicBezTo>
                  <a:pt x="5019" y="12840"/>
                  <a:pt x="5055" y="13166"/>
                  <a:pt x="5100" y="13488"/>
                </a:cubicBezTo>
                <a:cubicBezTo>
                  <a:pt x="5115" y="13597"/>
                  <a:pt x="5129" y="13706"/>
                  <a:pt x="5146" y="13811"/>
                </a:cubicBezTo>
                <a:cubicBezTo>
                  <a:pt x="5279" y="14658"/>
                  <a:pt x="5467" y="15456"/>
                  <a:pt x="5704" y="16202"/>
                </a:cubicBezTo>
                <a:cubicBezTo>
                  <a:pt x="5717" y="16243"/>
                  <a:pt x="5731" y="16285"/>
                  <a:pt x="5744" y="16327"/>
                </a:cubicBezTo>
                <a:cubicBezTo>
                  <a:pt x="4996" y="16681"/>
                  <a:pt x="4329" y="17124"/>
                  <a:pt x="3748" y="17619"/>
                </a:cubicBezTo>
                <a:cubicBezTo>
                  <a:pt x="2150" y="15962"/>
                  <a:pt x="1124" y="13747"/>
                  <a:pt x="1002" y="11291"/>
                </a:cubicBezTo>
                <a:moveTo>
                  <a:pt x="3748" y="3981"/>
                </a:moveTo>
                <a:cubicBezTo>
                  <a:pt x="4329" y="4476"/>
                  <a:pt x="4996" y="4919"/>
                  <a:pt x="5744" y="5278"/>
                </a:cubicBezTo>
                <a:cubicBezTo>
                  <a:pt x="5731" y="5317"/>
                  <a:pt x="5717" y="5357"/>
                  <a:pt x="5704" y="5398"/>
                </a:cubicBezTo>
                <a:cubicBezTo>
                  <a:pt x="5468" y="6144"/>
                  <a:pt x="5279" y="6944"/>
                  <a:pt x="5146" y="7789"/>
                </a:cubicBezTo>
                <a:cubicBezTo>
                  <a:pt x="5129" y="7894"/>
                  <a:pt x="5115" y="8004"/>
                  <a:pt x="5100" y="8112"/>
                </a:cubicBezTo>
                <a:cubicBezTo>
                  <a:pt x="5055" y="8436"/>
                  <a:pt x="5019" y="8760"/>
                  <a:pt x="4990" y="9095"/>
                </a:cubicBezTo>
                <a:cubicBezTo>
                  <a:pt x="4979" y="9215"/>
                  <a:pt x="4967" y="9338"/>
                  <a:pt x="4959" y="9466"/>
                </a:cubicBezTo>
                <a:cubicBezTo>
                  <a:pt x="4940" y="9743"/>
                  <a:pt x="4935" y="10027"/>
                  <a:pt x="4926" y="10309"/>
                </a:cubicBezTo>
                <a:lnTo>
                  <a:pt x="1002" y="10309"/>
                </a:lnTo>
                <a:cubicBezTo>
                  <a:pt x="1124" y="7854"/>
                  <a:pt x="2150" y="5638"/>
                  <a:pt x="3748" y="3981"/>
                </a:cubicBezTo>
                <a:moveTo>
                  <a:pt x="7885" y="1420"/>
                </a:moveTo>
                <a:cubicBezTo>
                  <a:pt x="7675" y="1642"/>
                  <a:pt x="7472" y="1890"/>
                  <a:pt x="7278" y="2156"/>
                </a:cubicBezTo>
                <a:cubicBezTo>
                  <a:pt x="7260" y="2181"/>
                  <a:pt x="7242" y="2205"/>
                  <a:pt x="7223" y="2231"/>
                </a:cubicBezTo>
                <a:cubicBezTo>
                  <a:pt x="6835" y="2777"/>
                  <a:pt x="6483" y="3409"/>
                  <a:pt x="6179" y="4113"/>
                </a:cubicBezTo>
                <a:cubicBezTo>
                  <a:pt x="6163" y="4149"/>
                  <a:pt x="6148" y="4191"/>
                  <a:pt x="6132" y="4229"/>
                </a:cubicBezTo>
                <a:cubicBezTo>
                  <a:pt x="6115" y="4269"/>
                  <a:pt x="6100" y="4319"/>
                  <a:pt x="6083" y="4359"/>
                </a:cubicBezTo>
                <a:cubicBezTo>
                  <a:pt x="5476" y="4065"/>
                  <a:pt x="4934" y="3712"/>
                  <a:pt x="4459" y="3314"/>
                </a:cubicBezTo>
                <a:cubicBezTo>
                  <a:pt x="5452" y="2471"/>
                  <a:pt x="6610" y="1818"/>
                  <a:pt x="7885" y="142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cs typeface="+mn-ea"/>
              <a:sym typeface="+mn-lt"/>
            </a:endParaRPr>
          </a:p>
        </p:txBody>
      </p:sp>
      <p:sp>
        <p:nvSpPr>
          <p:cNvPr id="11" name="Shape 312"/>
          <p:cNvSpPr/>
          <p:nvPr/>
        </p:nvSpPr>
        <p:spPr>
          <a:xfrm>
            <a:off x="7218799" y="3936783"/>
            <a:ext cx="1046562" cy="104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75000"/>
              <a:lumOff val="25000"/>
            </a:schemeClr>
          </a:solidFill>
          <a:ln w="12700" cap="flat">
            <a:noFill/>
            <a:miter lim="400000"/>
          </a:ln>
          <a:effectLst/>
        </p:spPr>
        <p:txBody>
          <a:bodyPr wrap="none" lIns="19050" tIns="19050" rIns="19050" bIns="19050" anchor="ctr">
            <a:normAutofit/>
          </a:bodyPr>
          <a:lstStyle/>
          <a:p>
            <a:pPr lvl="0" algn="ctr">
              <a:buClrTx/>
              <a:buSzTx/>
              <a:buFontTx/>
            </a:pPr>
            <a:endParaRPr lang="zh-CN" altLang="en-US" sz="1200" b="1" dirty="0">
              <a:solidFill>
                <a:schemeClr val="bg1"/>
              </a:solidFill>
              <a:cs typeface="+mn-ea"/>
              <a:sym typeface="+mn-lt"/>
            </a:endParaRPr>
          </a:p>
        </p:txBody>
      </p:sp>
      <p:sp>
        <p:nvSpPr>
          <p:cNvPr id="27" name="Shape 315"/>
          <p:cNvSpPr/>
          <p:nvPr/>
        </p:nvSpPr>
        <p:spPr>
          <a:xfrm>
            <a:off x="7586081" y="4304106"/>
            <a:ext cx="311999" cy="311915"/>
          </a:xfrm>
          <a:custGeom>
            <a:avLst/>
            <a:gdLst/>
            <a:ahLst/>
            <a:cxnLst>
              <a:cxn ang="0">
                <a:pos x="wd2" y="hd2"/>
              </a:cxn>
              <a:cxn ang="5400000">
                <a:pos x="wd2" y="hd2"/>
              </a:cxn>
              <a:cxn ang="10800000">
                <a:pos x="wd2" y="hd2"/>
              </a:cxn>
              <a:cxn ang="16200000">
                <a:pos x="wd2" y="hd2"/>
              </a:cxn>
            </a:cxnLst>
            <a:rect l="0" t="0" r="r" b="b"/>
            <a:pathLst>
              <a:path w="21600" h="21600" extrusionOk="0">
                <a:moveTo>
                  <a:pt x="16440" y="20618"/>
                </a:moveTo>
                <a:cubicBezTo>
                  <a:pt x="15826" y="20618"/>
                  <a:pt x="15227" y="20481"/>
                  <a:pt x="14662" y="20215"/>
                </a:cubicBezTo>
                <a:cubicBezTo>
                  <a:pt x="14608" y="20190"/>
                  <a:pt x="14553" y="20168"/>
                  <a:pt x="14498" y="20155"/>
                </a:cubicBezTo>
                <a:cubicBezTo>
                  <a:pt x="8919" y="17307"/>
                  <a:pt x="4296" y="12685"/>
                  <a:pt x="1448" y="7103"/>
                </a:cubicBezTo>
                <a:cubicBezTo>
                  <a:pt x="1432" y="7048"/>
                  <a:pt x="1412" y="6991"/>
                  <a:pt x="1387" y="6937"/>
                </a:cubicBezTo>
                <a:cubicBezTo>
                  <a:pt x="1118" y="6369"/>
                  <a:pt x="982" y="5769"/>
                  <a:pt x="982" y="5154"/>
                </a:cubicBezTo>
                <a:cubicBezTo>
                  <a:pt x="982" y="2774"/>
                  <a:pt x="3066" y="982"/>
                  <a:pt x="4417" y="982"/>
                </a:cubicBezTo>
                <a:cubicBezTo>
                  <a:pt x="4595" y="982"/>
                  <a:pt x="4710" y="1072"/>
                  <a:pt x="4764" y="1126"/>
                </a:cubicBezTo>
                <a:cubicBezTo>
                  <a:pt x="4777" y="1137"/>
                  <a:pt x="4799" y="1164"/>
                  <a:pt x="4831" y="1216"/>
                </a:cubicBezTo>
                <a:cubicBezTo>
                  <a:pt x="4849" y="1242"/>
                  <a:pt x="4867" y="1269"/>
                  <a:pt x="4887" y="1295"/>
                </a:cubicBezTo>
                <a:lnTo>
                  <a:pt x="8118" y="5452"/>
                </a:lnTo>
                <a:cubicBezTo>
                  <a:pt x="8144" y="5484"/>
                  <a:pt x="8170" y="5514"/>
                  <a:pt x="8200" y="5542"/>
                </a:cubicBezTo>
                <a:cubicBezTo>
                  <a:pt x="8253" y="5596"/>
                  <a:pt x="8343" y="5715"/>
                  <a:pt x="8343" y="5891"/>
                </a:cubicBezTo>
                <a:cubicBezTo>
                  <a:pt x="8343" y="5977"/>
                  <a:pt x="8319" y="6059"/>
                  <a:pt x="8272" y="6136"/>
                </a:cubicBezTo>
                <a:lnTo>
                  <a:pt x="7178" y="7220"/>
                </a:lnTo>
                <a:cubicBezTo>
                  <a:pt x="7174" y="7225"/>
                  <a:pt x="7168" y="7229"/>
                  <a:pt x="7164" y="7235"/>
                </a:cubicBezTo>
                <a:cubicBezTo>
                  <a:pt x="6767" y="7608"/>
                  <a:pt x="6541" y="8125"/>
                  <a:pt x="6541" y="8667"/>
                </a:cubicBezTo>
                <a:cubicBezTo>
                  <a:pt x="6541" y="9175"/>
                  <a:pt x="6738" y="9659"/>
                  <a:pt x="7080" y="10020"/>
                </a:cubicBezTo>
                <a:cubicBezTo>
                  <a:pt x="7092" y="10039"/>
                  <a:pt x="7104" y="10057"/>
                  <a:pt x="7118" y="10077"/>
                </a:cubicBezTo>
                <a:cubicBezTo>
                  <a:pt x="8325" y="11746"/>
                  <a:pt x="9808" y="13221"/>
                  <a:pt x="11525" y="14468"/>
                </a:cubicBezTo>
                <a:cubicBezTo>
                  <a:pt x="11539" y="14477"/>
                  <a:pt x="11551" y="14487"/>
                  <a:pt x="11565" y="14497"/>
                </a:cubicBezTo>
                <a:cubicBezTo>
                  <a:pt x="11927" y="14845"/>
                  <a:pt x="12413" y="15043"/>
                  <a:pt x="12925" y="15043"/>
                </a:cubicBezTo>
                <a:cubicBezTo>
                  <a:pt x="13437" y="15043"/>
                  <a:pt x="13931" y="14840"/>
                  <a:pt x="14297" y="14478"/>
                </a:cubicBezTo>
                <a:cubicBezTo>
                  <a:pt x="14317" y="14462"/>
                  <a:pt x="14335" y="14445"/>
                  <a:pt x="14352" y="14427"/>
                </a:cubicBezTo>
                <a:lnTo>
                  <a:pt x="15452" y="13319"/>
                </a:lnTo>
                <a:cubicBezTo>
                  <a:pt x="15528" y="13269"/>
                  <a:pt x="15611" y="13248"/>
                  <a:pt x="15698" y="13248"/>
                </a:cubicBezTo>
                <a:cubicBezTo>
                  <a:pt x="15874" y="13248"/>
                  <a:pt x="15991" y="13338"/>
                  <a:pt x="16044" y="13389"/>
                </a:cubicBezTo>
                <a:cubicBezTo>
                  <a:pt x="16074" y="13418"/>
                  <a:pt x="16104" y="13446"/>
                  <a:pt x="16135" y="13471"/>
                </a:cubicBezTo>
                <a:lnTo>
                  <a:pt x="20291" y="16705"/>
                </a:lnTo>
                <a:cubicBezTo>
                  <a:pt x="20319" y="16725"/>
                  <a:pt x="20346" y="16743"/>
                  <a:pt x="20374" y="16759"/>
                </a:cubicBezTo>
                <a:cubicBezTo>
                  <a:pt x="20426" y="16794"/>
                  <a:pt x="20450" y="16814"/>
                  <a:pt x="20461" y="16826"/>
                </a:cubicBezTo>
                <a:cubicBezTo>
                  <a:pt x="20515" y="16879"/>
                  <a:pt x="20605" y="16996"/>
                  <a:pt x="20605" y="17174"/>
                </a:cubicBezTo>
                <a:cubicBezTo>
                  <a:pt x="20605" y="17206"/>
                  <a:pt x="20608" y="17237"/>
                  <a:pt x="20611" y="17272"/>
                </a:cubicBezTo>
                <a:cubicBezTo>
                  <a:pt x="20533" y="18623"/>
                  <a:pt x="18769" y="20618"/>
                  <a:pt x="16440" y="20618"/>
                </a:cubicBezTo>
                <a:moveTo>
                  <a:pt x="21588" y="17174"/>
                </a:moveTo>
                <a:cubicBezTo>
                  <a:pt x="21588" y="16766"/>
                  <a:pt x="21423" y="16400"/>
                  <a:pt x="21156" y="16132"/>
                </a:cubicBezTo>
                <a:cubicBezTo>
                  <a:pt x="21077" y="16053"/>
                  <a:pt x="20988" y="15987"/>
                  <a:pt x="20894" y="15929"/>
                </a:cubicBezTo>
                <a:lnTo>
                  <a:pt x="16738" y="12697"/>
                </a:lnTo>
                <a:cubicBezTo>
                  <a:pt x="16472" y="12430"/>
                  <a:pt x="16104" y="12265"/>
                  <a:pt x="15698" y="12265"/>
                </a:cubicBezTo>
                <a:cubicBezTo>
                  <a:pt x="15365" y="12265"/>
                  <a:pt x="15061" y="12380"/>
                  <a:pt x="14815" y="12567"/>
                </a:cubicBezTo>
                <a:lnTo>
                  <a:pt x="13656" y="13736"/>
                </a:lnTo>
                <a:lnTo>
                  <a:pt x="13654" y="13731"/>
                </a:lnTo>
                <a:cubicBezTo>
                  <a:pt x="13473" y="13934"/>
                  <a:pt x="13214" y="14060"/>
                  <a:pt x="12925" y="14060"/>
                </a:cubicBezTo>
                <a:cubicBezTo>
                  <a:pt x="12592" y="14060"/>
                  <a:pt x="12300" y="13895"/>
                  <a:pt x="12121" y="13646"/>
                </a:cubicBezTo>
                <a:cubicBezTo>
                  <a:pt x="12116" y="13654"/>
                  <a:pt x="12107" y="13662"/>
                  <a:pt x="12101" y="13672"/>
                </a:cubicBezTo>
                <a:cubicBezTo>
                  <a:pt x="10497" y="12508"/>
                  <a:pt x="9077" y="11110"/>
                  <a:pt x="7915" y="9501"/>
                </a:cubicBezTo>
                <a:cubicBezTo>
                  <a:pt x="7926" y="9495"/>
                  <a:pt x="7936" y="9484"/>
                  <a:pt x="7946" y="9478"/>
                </a:cubicBezTo>
                <a:cubicBezTo>
                  <a:pt x="7692" y="9298"/>
                  <a:pt x="7523" y="9002"/>
                  <a:pt x="7523" y="8667"/>
                </a:cubicBezTo>
                <a:cubicBezTo>
                  <a:pt x="7523" y="8366"/>
                  <a:pt x="7660" y="8099"/>
                  <a:pt x="7871" y="7919"/>
                </a:cubicBezTo>
                <a:lnTo>
                  <a:pt x="7871" y="7917"/>
                </a:lnTo>
                <a:lnTo>
                  <a:pt x="9024" y="6774"/>
                </a:lnTo>
                <a:cubicBezTo>
                  <a:pt x="9211" y="6528"/>
                  <a:pt x="9325" y="6224"/>
                  <a:pt x="9325" y="5891"/>
                </a:cubicBezTo>
                <a:cubicBezTo>
                  <a:pt x="9325" y="5484"/>
                  <a:pt x="9160" y="5117"/>
                  <a:pt x="8894" y="4849"/>
                </a:cubicBezTo>
                <a:lnTo>
                  <a:pt x="5662" y="691"/>
                </a:lnTo>
                <a:cubicBezTo>
                  <a:pt x="5603" y="599"/>
                  <a:pt x="5537" y="510"/>
                  <a:pt x="5458" y="430"/>
                </a:cubicBezTo>
                <a:cubicBezTo>
                  <a:pt x="5192" y="165"/>
                  <a:pt x="4823" y="0"/>
                  <a:pt x="4417" y="0"/>
                </a:cubicBezTo>
                <a:cubicBezTo>
                  <a:pt x="2455" y="0"/>
                  <a:pt x="0" y="2307"/>
                  <a:pt x="0" y="5154"/>
                </a:cubicBezTo>
                <a:cubicBezTo>
                  <a:pt x="0" y="5943"/>
                  <a:pt x="183" y="6687"/>
                  <a:pt x="499" y="7357"/>
                </a:cubicBezTo>
                <a:lnTo>
                  <a:pt x="483" y="7372"/>
                </a:lnTo>
                <a:cubicBezTo>
                  <a:pt x="3436" y="13253"/>
                  <a:pt x="8343" y="18162"/>
                  <a:pt x="14224" y="21119"/>
                </a:cubicBezTo>
                <a:lnTo>
                  <a:pt x="14240" y="21100"/>
                </a:lnTo>
                <a:cubicBezTo>
                  <a:pt x="14908" y="21417"/>
                  <a:pt x="15653" y="21600"/>
                  <a:pt x="16440" y="21600"/>
                </a:cubicBezTo>
                <a:cubicBezTo>
                  <a:pt x="19286" y="21600"/>
                  <a:pt x="21595" y="19144"/>
                  <a:pt x="21595" y="17181"/>
                </a:cubicBezTo>
                <a:cubicBezTo>
                  <a:pt x="21595" y="17177"/>
                  <a:pt x="21594" y="17176"/>
                  <a:pt x="21594" y="17174"/>
                </a:cubicBezTo>
                <a:cubicBezTo>
                  <a:pt x="21594" y="17174"/>
                  <a:pt x="21588" y="17174"/>
                  <a:pt x="21588" y="17174"/>
                </a:cubicBezTo>
                <a:close/>
                <a:moveTo>
                  <a:pt x="11785" y="10800"/>
                </a:moveTo>
                <a:cubicBezTo>
                  <a:pt x="12327" y="10800"/>
                  <a:pt x="12766" y="10359"/>
                  <a:pt x="12766" y="9819"/>
                </a:cubicBezTo>
                <a:cubicBezTo>
                  <a:pt x="12766" y="9276"/>
                  <a:pt x="12327" y="8835"/>
                  <a:pt x="11785" y="8835"/>
                </a:cubicBezTo>
                <a:cubicBezTo>
                  <a:pt x="11242" y="8835"/>
                  <a:pt x="10803" y="9276"/>
                  <a:pt x="10803" y="9819"/>
                </a:cubicBezTo>
                <a:cubicBezTo>
                  <a:pt x="10803" y="10359"/>
                  <a:pt x="11242" y="10800"/>
                  <a:pt x="11785" y="10800"/>
                </a:cubicBezTo>
                <a:moveTo>
                  <a:pt x="11785" y="5891"/>
                </a:moveTo>
                <a:cubicBezTo>
                  <a:pt x="13952" y="5891"/>
                  <a:pt x="15711" y="7649"/>
                  <a:pt x="15711" y="9819"/>
                </a:cubicBezTo>
                <a:cubicBezTo>
                  <a:pt x="15711" y="10089"/>
                  <a:pt x="15930" y="10309"/>
                  <a:pt x="16201" y="10309"/>
                </a:cubicBezTo>
                <a:cubicBezTo>
                  <a:pt x="16473" y="10309"/>
                  <a:pt x="16693" y="10089"/>
                  <a:pt x="16693" y="9819"/>
                </a:cubicBezTo>
                <a:cubicBezTo>
                  <a:pt x="16693" y="7108"/>
                  <a:pt x="14496" y="4909"/>
                  <a:pt x="11785" y="4909"/>
                </a:cubicBezTo>
                <a:cubicBezTo>
                  <a:pt x="11514" y="4909"/>
                  <a:pt x="11293" y="5128"/>
                  <a:pt x="11293" y="5398"/>
                </a:cubicBezTo>
                <a:cubicBezTo>
                  <a:pt x="11293" y="5670"/>
                  <a:pt x="11514" y="5891"/>
                  <a:pt x="11785" y="5891"/>
                </a:cubicBezTo>
                <a:moveTo>
                  <a:pt x="11785" y="982"/>
                </a:moveTo>
                <a:cubicBezTo>
                  <a:pt x="16663" y="982"/>
                  <a:pt x="20619" y="4939"/>
                  <a:pt x="20619" y="9819"/>
                </a:cubicBezTo>
                <a:cubicBezTo>
                  <a:pt x="20619" y="10089"/>
                  <a:pt x="20838" y="10309"/>
                  <a:pt x="21110" y="10309"/>
                </a:cubicBezTo>
                <a:cubicBezTo>
                  <a:pt x="21380" y="10309"/>
                  <a:pt x="21600" y="10089"/>
                  <a:pt x="21600" y="9819"/>
                </a:cubicBezTo>
                <a:cubicBezTo>
                  <a:pt x="21600" y="4395"/>
                  <a:pt x="17207" y="0"/>
                  <a:pt x="11785" y="0"/>
                </a:cubicBezTo>
                <a:cubicBezTo>
                  <a:pt x="11514" y="0"/>
                  <a:pt x="11293" y="219"/>
                  <a:pt x="11293" y="489"/>
                </a:cubicBezTo>
                <a:cubicBezTo>
                  <a:pt x="11293" y="761"/>
                  <a:pt x="11514" y="982"/>
                  <a:pt x="11785" y="982"/>
                </a:cubicBezTo>
              </a:path>
            </a:pathLst>
          </a:custGeom>
          <a:solidFill>
            <a:srgbClr val="D8B288"/>
          </a:solidFill>
          <a:ln w="12700">
            <a:miter lim="400000"/>
          </a:ln>
        </p:spPr>
        <p:txBody>
          <a:bodyPr lIns="38100" tIns="38100" rIns="38100" bIns="38100" anchor="ct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cs typeface="+mn-ea"/>
              <a:sym typeface="+mn-lt"/>
            </a:endParaRPr>
          </a:p>
        </p:txBody>
      </p:sp>
      <p:sp>
        <p:nvSpPr>
          <p:cNvPr id="28" name="Text Placeholder 15"/>
          <p:cNvSpPr txBox="1"/>
          <p:nvPr/>
        </p:nvSpPr>
        <p:spPr>
          <a:xfrm>
            <a:off x="1527502" y="2302572"/>
            <a:ext cx="416580" cy="377340"/>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latin typeface="+mn-lt"/>
                <a:cs typeface="+mn-ea"/>
                <a:sym typeface="+mn-lt"/>
              </a:rPr>
              <a:t>1</a:t>
            </a:r>
            <a:endParaRPr lang="id-ID" dirty="0">
              <a:solidFill>
                <a:schemeClr val="tx1">
                  <a:lumMod val="75000"/>
                  <a:lumOff val="25000"/>
                </a:schemeClr>
              </a:solidFill>
              <a:latin typeface="+mn-lt"/>
              <a:cs typeface="+mn-ea"/>
              <a:sym typeface="+mn-lt"/>
            </a:endParaRPr>
          </a:p>
        </p:txBody>
      </p:sp>
      <p:sp>
        <p:nvSpPr>
          <p:cNvPr id="29" name="Text Placeholder 15"/>
          <p:cNvSpPr txBox="1"/>
          <p:nvPr/>
        </p:nvSpPr>
        <p:spPr>
          <a:xfrm>
            <a:off x="6724190" y="2315916"/>
            <a:ext cx="41658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latin typeface="+mn-lt"/>
                <a:cs typeface="+mn-ea"/>
                <a:sym typeface="+mn-lt"/>
              </a:rPr>
              <a:t>3</a:t>
            </a:r>
            <a:endParaRPr lang="id-ID" dirty="0">
              <a:solidFill>
                <a:schemeClr val="tx1">
                  <a:lumMod val="75000"/>
                  <a:lumOff val="25000"/>
                </a:schemeClr>
              </a:solidFill>
              <a:latin typeface="+mn-lt"/>
              <a:cs typeface="+mn-ea"/>
              <a:sym typeface="+mn-lt"/>
            </a:endParaRPr>
          </a:p>
        </p:txBody>
      </p:sp>
      <p:sp>
        <p:nvSpPr>
          <p:cNvPr id="30" name="Text Placeholder 15"/>
          <p:cNvSpPr txBox="1"/>
          <p:nvPr/>
        </p:nvSpPr>
        <p:spPr>
          <a:xfrm>
            <a:off x="1527502" y="4250779"/>
            <a:ext cx="416580" cy="377340"/>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latin typeface="+mn-lt"/>
                <a:cs typeface="+mn-ea"/>
                <a:sym typeface="+mn-lt"/>
              </a:rPr>
              <a:t>2</a:t>
            </a:r>
            <a:endParaRPr lang="id-ID" dirty="0">
              <a:solidFill>
                <a:schemeClr val="tx1">
                  <a:lumMod val="75000"/>
                  <a:lumOff val="25000"/>
                </a:schemeClr>
              </a:solidFill>
              <a:latin typeface="+mn-lt"/>
              <a:cs typeface="+mn-ea"/>
              <a:sym typeface="+mn-lt"/>
            </a:endParaRPr>
          </a:p>
        </p:txBody>
      </p:sp>
      <p:sp>
        <p:nvSpPr>
          <p:cNvPr id="31" name="Text Placeholder 15"/>
          <p:cNvSpPr txBox="1"/>
          <p:nvPr/>
        </p:nvSpPr>
        <p:spPr>
          <a:xfrm>
            <a:off x="6735968" y="4243638"/>
            <a:ext cx="41658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65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a:solidFill>
                  <a:schemeClr val="tx1">
                    <a:lumMod val="75000"/>
                    <a:lumOff val="25000"/>
                  </a:schemeClr>
                </a:solidFill>
                <a:latin typeface="+mn-lt"/>
                <a:cs typeface="+mn-ea"/>
                <a:sym typeface="+mn-lt"/>
              </a:rPr>
              <a:t>4</a:t>
            </a:r>
            <a:endParaRPr lang="id-ID" dirty="0">
              <a:solidFill>
                <a:schemeClr val="tx1">
                  <a:lumMod val="75000"/>
                  <a:lumOff val="25000"/>
                </a:schemeClr>
              </a:solidFill>
              <a:latin typeface="+mn-lt"/>
              <a:cs typeface="+mn-ea"/>
              <a:sym typeface="+mn-lt"/>
            </a:endParaRPr>
          </a:p>
        </p:txBody>
      </p:sp>
      <p:grpSp>
        <p:nvGrpSpPr>
          <p:cNvPr id="33" name="组合 32"/>
          <p:cNvGrpSpPr/>
          <p:nvPr/>
        </p:nvGrpSpPr>
        <p:grpSpPr>
          <a:xfrm>
            <a:off x="3540760" y="4202430"/>
            <a:ext cx="1981200" cy="711835"/>
            <a:chOff x="2408" y="3190"/>
            <a:chExt cx="3120" cy="1121"/>
          </a:xfrm>
        </p:grpSpPr>
        <p:sp>
          <p:nvSpPr>
            <p:cNvPr id="1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3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40" name="组合 39"/>
          <p:cNvGrpSpPr/>
          <p:nvPr/>
        </p:nvGrpSpPr>
        <p:grpSpPr>
          <a:xfrm>
            <a:off x="3529330" y="2194560"/>
            <a:ext cx="198120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5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8" name="组合 7"/>
          <p:cNvGrpSpPr/>
          <p:nvPr/>
        </p:nvGrpSpPr>
        <p:grpSpPr>
          <a:xfrm>
            <a:off x="8735695" y="4203065"/>
            <a:ext cx="1981200" cy="711835"/>
            <a:chOff x="2408" y="3190"/>
            <a:chExt cx="3120" cy="1121"/>
          </a:xfrm>
        </p:grpSpPr>
        <p:sp>
          <p:nvSpPr>
            <p:cNvPr id="1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16" name="组合 15"/>
          <p:cNvGrpSpPr/>
          <p:nvPr/>
        </p:nvGrpSpPr>
        <p:grpSpPr>
          <a:xfrm>
            <a:off x="8724265" y="2195195"/>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75000"/>
                      <a:lumOff val="25000"/>
                    </a:schemeClr>
                  </a:solidFill>
                  <a:cs typeface="+mn-ea"/>
                  <a:sym typeface="+mn-lt"/>
                </a:rPr>
                <a:t>标题文本预设</a:t>
              </a:r>
              <a:endParaRPr lang="zh-CN" altLang="en-US" sz="1600" kern="900" dirty="0">
                <a:solidFill>
                  <a:schemeClr val="tx1">
                    <a:lumMod val="75000"/>
                    <a:lumOff val="25000"/>
                  </a:schemeClr>
                </a:solidFill>
                <a:cs typeface="+mn-ea"/>
                <a:sym typeface="+mn-lt"/>
              </a:endParaRPr>
            </a:p>
          </p:txBody>
        </p:sp>
        <p:sp>
          <p:nvSpPr>
            <p:cNvPr id="2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checkerboard(across)">
                                      <p:cBhvr>
                                        <p:cTn id="13" dur="500"/>
                                        <p:tgtEl>
                                          <p:spTgt spid="18"/>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heckerboard(across)">
                                      <p:cBhvr>
                                        <p:cTn id="16" dur="500"/>
                                        <p:tgtEl>
                                          <p:spTgt spid="19"/>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checkerboard(across)">
                                      <p:cBhvr>
                                        <p:cTn id="19" dur="500"/>
                                        <p:tgtEl>
                                          <p:spTgt spid="20"/>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checkerboard(across)">
                                      <p:cBhvr>
                                        <p:cTn id="22" dur="500"/>
                                        <p:tgtEl>
                                          <p:spTgt spid="21"/>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checkerboard(across)">
                                      <p:cBhvr>
                                        <p:cTn id="25" dur="500"/>
                                        <p:tgtEl>
                                          <p:spTgt spid="22"/>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checkerboard(across)">
                                      <p:cBhvr>
                                        <p:cTn id="28" dur="500"/>
                                        <p:tgtEl>
                                          <p:spTgt spid="23"/>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checkerboard(across)">
                                      <p:cBhvr>
                                        <p:cTn id="31" dur="500"/>
                                        <p:tgtEl>
                                          <p:spTgt spid="24"/>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checkerboard(across)">
                                      <p:cBhvr>
                                        <p:cTn id="34" dur="500"/>
                                        <p:tgtEl>
                                          <p:spTgt spid="10"/>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checkerboard(across)">
                                      <p:cBhvr>
                                        <p:cTn id="37" dur="500"/>
                                        <p:tgtEl>
                                          <p:spTgt spid="11"/>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checkerboard(across)">
                                      <p:cBhvr>
                                        <p:cTn id="40" dur="500"/>
                                        <p:tgtEl>
                                          <p:spTgt spid="27"/>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checkerboard(across)">
                                      <p:cBhvr>
                                        <p:cTn id="43" dur="500"/>
                                        <p:tgtEl>
                                          <p:spTgt spid="28"/>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checkerboard(across)">
                                      <p:cBhvr>
                                        <p:cTn id="46" dur="500"/>
                                        <p:tgtEl>
                                          <p:spTgt spid="29"/>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checkerboard(across)">
                                      <p:cBhvr>
                                        <p:cTn id="49" dur="500"/>
                                        <p:tgtEl>
                                          <p:spTgt spid="30"/>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checkerboard(across)">
                                      <p:cBhvr>
                                        <p:cTn id="52" dur="500"/>
                                        <p:tgtEl>
                                          <p:spTgt spid="31"/>
                                        </p:tgtEl>
                                      </p:cBhvr>
                                    </p:animEffect>
                                  </p:childTnLst>
                                </p:cTn>
                              </p:par>
                            </p:childTnLst>
                          </p:cTn>
                        </p:par>
                        <p:par>
                          <p:cTn id="53" fill="hold">
                            <p:stCondLst>
                              <p:cond delay="500"/>
                            </p:stCondLst>
                            <p:childTnLst>
                              <p:par>
                                <p:cTn id="54" presetID="5" presetClass="entr" presetSubtype="10"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checkerboard(across)">
                                      <p:cBhvr>
                                        <p:cTn id="56" dur="500"/>
                                        <p:tgtEl>
                                          <p:spTgt spid="33"/>
                                        </p:tgtEl>
                                      </p:cBhvr>
                                    </p:animEffect>
                                  </p:childTnLst>
                                </p:cTn>
                              </p:par>
                            </p:childTnLst>
                          </p:cTn>
                        </p:par>
                        <p:par>
                          <p:cTn id="57" fill="hold">
                            <p:stCondLst>
                              <p:cond delay="1000"/>
                            </p:stCondLst>
                            <p:childTnLst>
                              <p:par>
                                <p:cTn id="58" presetID="5" presetClass="entr" presetSubtype="10" fill="hold"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checkerboard(across)">
                                      <p:cBhvr>
                                        <p:cTn id="60" dur="500"/>
                                        <p:tgtEl>
                                          <p:spTgt spid="40"/>
                                        </p:tgtEl>
                                      </p:cBhvr>
                                    </p:animEffect>
                                  </p:childTnLst>
                                </p:cTn>
                              </p:par>
                            </p:childTnLst>
                          </p:cTn>
                        </p:par>
                        <p:par>
                          <p:cTn id="61" fill="hold">
                            <p:stCondLst>
                              <p:cond delay="1500"/>
                            </p:stCondLst>
                            <p:childTnLst>
                              <p:par>
                                <p:cTn id="62" presetID="5" presetClass="entr" presetSubtype="1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checkerboard(across)">
                                      <p:cBhvr>
                                        <p:cTn id="64" dur="500"/>
                                        <p:tgtEl>
                                          <p:spTgt spid="8"/>
                                        </p:tgtEl>
                                      </p:cBhvr>
                                    </p:animEffect>
                                  </p:childTnLst>
                                </p:cTn>
                              </p:par>
                            </p:childTnLst>
                          </p:cTn>
                        </p:par>
                        <p:par>
                          <p:cTn id="65" fill="hold">
                            <p:stCondLst>
                              <p:cond delay="2000"/>
                            </p:stCondLst>
                            <p:childTnLst>
                              <p:par>
                                <p:cTn id="66" presetID="5" presetClass="entr" presetSubtype="10"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checkerboard(across)">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10" grpId="0" bldLvl="0" animBg="1"/>
      <p:bldP spid="11" grpId="0" bldLvl="0" animBg="1"/>
      <p:bldP spid="27" grpId="0" bldLvl="0" animBg="1"/>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未来商业计划</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05</a:t>
            </a:r>
            <a:endParaRPr lang="en-US" altLang="zh-CN" sz="2000" dirty="0" smtClean="0">
              <a:solidFill>
                <a:schemeClr val="tx1">
                  <a:lumMod val="75000"/>
                  <a:lumOff val="25000"/>
                </a:schemeClr>
              </a:solidFill>
              <a:cs typeface="+mn-ea"/>
              <a:sym typeface="+mn-lt"/>
            </a:endParaRPr>
          </a:p>
        </p:txBody>
      </p:sp>
      <p:sp>
        <p:nvSpPr>
          <p:cNvPr id="19" name="椭圆 18"/>
          <p:cNvSpPr/>
          <p:nvPr/>
        </p:nvSpPr>
        <p:spPr>
          <a:xfrm>
            <a:off x="1642114" y="1581977"/>
            <a:ext cx="811266" cy="811266"/>
          </a:xfrm>
          <a:prstGeom prst="ellipse">
            <a:avLst/>
          </a:prstGeom>
          <a:solidFill>
            <a:schemeClr val="tx1">
              <a:lumMod val="75000"/>
              <a:lumOff val="25000"/>
            </a:schemeClr>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rgbClr val="FEFABC"/>
              </a:solidFill>
              <a:cs typeface="+mn-ea"/>
              <a:sym typeface="+mn-lt"/>
            </a:endParaRPr>
          </a:p>
        </p:txBody>
      </p:sp>
      <p:sp>
        <p:nvSpPr>
          <p:cNvPr id="23" name="椭圆 22"/>
          <p:cNvSpPr/>
          <p:nvPr/>
        </p:nvSpPr>
        <p:spPr>
          <a:xfrm>
            <a:off x="1642114" y="3075854"/>
            <a:ext cx="811266" cy="811266"/>
          </a:xfrm>
          <a:prstGeom prst="ellipse">
            <a:avLst/>
          </a:prstGeom>
          <a:solidFill>
            <a:schemeClr val="tx1">
              <a:lumMod val="50000"/>
              <a:lumOff val="50000"/>
            </a:schemeClr>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rgbClr val="FEFABC"/>
              </a:solidFill>
              <a:cs typeface="+mn-ea"/>
              <a:sym typeface="+mn-lt"/>
            </a:endParaRPr>
          </a:p>
        </p:txBody>
      </p:sp>
      <p:sp>
        <p:nvSpPr>
          <p:cNvPr id="25" name="椭圆 24"/>
          <p:cNvSpPr/>
          <p:nvPr/>
        </p:nvSpPr>
        <p:spPr>
          <a:xfrm>
            <a:off x="1642114" y="4505078"/>
            <a:ext cx="811266" cy="811266"/>
          </a:xfrm>
          <a:prstGeom prst="ellipse">
            <a:avLst/>
          </a:prstGeom>
          <a:solidFill>
            <a:schemeClr val="tx1">
              <a:lumMod val="65000"/>
              <a:lumOff val="35000"/>
            </a:schemeClr>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4400">
              <a:solidFill>
                <a:srgbClr val="FEFABC"/>
              </a:solidFill>
              <a:cs typeface="+mn-ea"/>
              <a:sym typeface="+mn-lt"/>
            </a:endParaRPr>
          </a:p>
        </p:txBody>
      </p:sp>
      <p:sp>
        <p:nvSpPr>
          <p:cNvPr id="26" name="Freeform 158"/>
          <p:cNvSpPr>
            <a:spLocks noEditPoints="1"/>
          </p:cNvSpPr>
          <p:nvPr/>
        </p:nvSpPr>
        <p:spPr bwMode="auto">
          <a:xfrm>
            <a:off x="1887696" y="4747851"/>
            <a:ext cx="314658" cy="325720"/>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gradFill>
            <a:gsLst>
              <a:gs pos="0">
                <a:srgbClr val="DBA97F"/>
              </a:gs>
              <a:gs pos="100000">
                <a:srgbClr val="DFCAAB">
                  <a:alpha val="42000"/>
                </a:srgbClr>
              </a:gs>
            </a:gsLst>
            <a:lin ang="0" scaled="0"/>
          </a:gradFill>
          <a:ln>
            <a:noFill/>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7" name="Freeform 204"/>
          <p:cNvSpPr>
            <a:spLocks noEditPoints="1"/>
          </p:cNvSpPr>
          <p:nvPr/>
        </p:nvSpPr>
        <p:spPr bwMode="auto">
          <a:xfrm>
            <a:off x="1858811" y="3306951"/>
            <a:ext cx="372429" cy="349074"/>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8" name="Freeform 207"/>
          <p:cNvSpPr>
            <a:spLocks noEditPoints="1"/>
          </p:cNvSpPr>
          <p:nvPr/>
        </p:nvSpPr>
        <p:spPr bwMode="auto">
          <a:xfrm>
            <a:off x="1858811" y="1824750"/>
            <a:ext cx="372429" cy="325720"/>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gradFill>
            <a:gsLst>
              <a:gs pos="0">
                <a:srgbClr val="DBA97F"/>
              </a:gs>
              <a:gs pos="100000">
                <a:srgbClr val="DFCAAB">
                  <a:alpha val="42000"/>
                </a:srgbClr>
              </a:gs>
            </a:gsLst>
            <a:lin ang="0" scaled="0"/>
          </a:gradFill>
          <a:ln>
            <a:noFill/>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9" name="文本框 28"/>
          <p:cNvSpPr txBox="1"/>
          <p:nvPr/>
        </p:nvSpPr>
        <p:spPr>
          <a:xfrm>
            <a:off x="2550647" y="1511422"/>
            <a:ext cx="1826141" cy="338554"/>
          </a:xfrm>
          <a:prstGeom prst="rect">
            <a:avLst/>
          </a:prstGeom>
          <a:noFill/>
        </p:spPr>
        <p:txBody>
          <a:bodyPr wrap="none" rtlCol="0">
            <a:spAutoFit/>
          </a:bodyPr>
          <a:lstStyle/>
          <a:p>
            <a:pPr lvl="0"/>
            <a:r>
              <a:rPr lang="zh-CN" altLang="en-US" sz="1600" b="1" smtClean="0">
                <a:solidFill>
                  <a:schemeClr val="tx1">
                    <a:lumMod val="75000"/>
                    <a:lumOff val="25000"/>
                  </a:schemeClr>
                </a:solidFill>
                <a:cs typeface="+mn-ea"/>
                <a:sym typeface="+mn-lt"/>
              </a:rPr>
              <a:t>点击添加您的标题</a:t>
            </a:r>
            <a:endParaRPr lang="zh-CN" altLang="en-US" sz="1600" b="1" dirty="0">
              <a:solidFill>
                <a:schemeClr val="tx1">
                  <a:lumMod val="75000"/>
                  <a:lumOff val="25000"/>
                </a:schemeClr>
              </a:solidFill>
              <a:cs typeface="+mn-ea"/>
              <a:sym typeface="+mn-lt"/>
            </a:endParaRPr>
          </a:p>
        </p:txBody>
      </p:sp>
      <p:sp>
        <p:nvSpPr>
          <p:cNvPr id="30" name="矩形 29"/>
          <p:cNvSpPr/>
          <p:nvPr/>
        </p:nvSpPr>
        <p:spPr>
          <a:xfrm>
            <a:off x="2550647" y="1815936"/>
            <a:ext cx="5562000" cy="995045"/>
          </a:xfrm>
          <a:prstGeom prst="rect">
            <a:avLst/>
          </a:prstGeom>
        </p:spPr>
        <p:txBody>
          <a:bodyPr wrap="square">
            <a:spAutoFit/>
          </a:bodyPr>
          <a:lstStyle/>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dirty="0">
              <a:solidFill>
                <a:schemeClr val="tx1">
                  <a:lumMod val="75000"/>
                  <a:lumOff val="25000"/>
                </a:schemeClr>
              </a:solidFill>
              <a:cs typeface="+mn-ea"/>
              <a:sym typeface="+mn-lt"/>
            </a:endParaRPr>
          </a:p>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dirty="0">
              <a:solidFill>
                <a:schemeClr val="tx1">
                  <a:lumMod val="75000"/>
                  <a:lumOff val="25000"/>
                </a:schemeClr>
              </a:solidFill>
              <a:cs typeface="+mn-ea"/>
              <a:sym typeface="+mn-lt"/>
            </a:endParaRPr>
          </a:p>
          <a:p>
            <a:pPr>
              <a:lnSpc>
                <a:spcPct val="150000"/>
              </a:lnSpc>
              <a:spcBef>
                <a:spcPct val="20000"/>
              </a:spcBef>
            </a:pPr>
            <a:endParaRPr lang="zh-CN" altLang="en-US" sz="1200">
              <a:solidFill>
                <a:schemeClr val="tx1">
                  <a:lumMod val="75000"/>
                  <a:lumOff val="25000"/>
                </a:schemeClr>
              </a:solidFill>
              <a:cs typeface="+mn-ea"/>
              <a:sym typeface="+mn-lt"/>
            </a:endParaRPr>
          </a:p>
        </p:txBody>
      </p:sp>
      <p:sp>
        <p:nvSpPr>
          <p:cNvPr id="31" name="文本框 30"/>
          <p:cNvSpPr txBox="1"/>
          <p:nvPr/>
        </p:nvSpPr>
        <p:spPr>
          <a:xfrm>
            <a:off x="2550648" y="3022656"/>
            <a:ext cx="1826141" cy="338554"/>
          </a:xfrm>
          <a:prstGeom prst="rect">
            <a:avLst/>
          </a:prstGeom>
          <a:noFill/>
        </p:spPr>
        <p:txBody>
          <a:bodyPr wrap="none" rtlCol="0">
            <a:spAutoFit/>
          </a:bodyPr>
          <a:lstStyle/>
          <a:p>
            <a:pPr lvl="0"/>
            <a:r>
              <a:rPr lang="zh-CN" altLang="en-US" sz="1600" b="1">
                <a:solidFill>
                  <a:schemeClr val="tx1">
                    <a:lumMod val="75000"/>
                    <a:lumOff val="25000"/>
                  </a:schemeClr>
                </a:solidFill>
                <a:cs typeface="+mn-ea"/>
                <a:sym typeface="+mn-lt"/>
              </a:rPr>
              <a:t>点击添加您的标题</a:t>
            </a:r>
            <a:endParaRPr lang="zh-CN" altLang="en-US" sz="1600" b="1" dirty="0">
              <a:solidFill>
                <a:schemeClr val="tx1">
                  <a:lumMod val="75000"/>
                  <a:lumOff val="25000"/>
                </a:schemeClr>
              </a:solidFill>
              <a:cs typeface="+mn-ea"/>
              <a:sym typeface="+mn-lt"/>
            </a:endParaRPr>
          </a:p>
        </p:txBody>
      </p:sp>
      <p:sp>
        <p:nvSpPr>
          <p:cNvPr id="32" name="矩形 31"/>
          <p:cNvSpPr/>
          <p:nvPr/>
        </p:nvSpPr>
        <p:spPr>
          <a:xfrm>
            <a:off x="2550646" y="3327170"/>
            <a:ext cx="5562000" cy="995045"/>
          </a:xfrm>
          <a:prstGeom prst="rect">
            <a:avLst/>
          </a:prstGeom>
        </p:spPr>
        <p:txBody>
          <a:bodyPr wrap="square">
            <a:spAutoFit/>
          </a:bodyPr>
          <a:lstStyle/>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dirty="0">
              <a:solidFill>
                <a:schemeClr val="tx1">
                  <a:lumMod val="75000"/>
                  <a:lumOff val="25000"/>
                </a:schemeClr>
              </a:solidFill>
              <a:cs typeface="+mn-ea"/>
              <a:sym typeface="+mn-lt"/>
            </a:endParaRPr>
          </a:p>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dirty="0">
              <a:solidFill>
                <a:schemeClr val="tx1">
                  <a:lumMod val="75000"/>
                  <a:lumOff val="25000"/>
                </a:schemeClr>
              </a:solidFill>
              <a:cs typeface="+mn-ea"/>
              <a:sym typeface="+mn-lt"/>
            </a:endParaRPr>
          </a:p>
          <a:p>
            <a:pPr>
              <a:lnSpc>
                <a:spcPct val="150000"/>
              </a:lnSpc>
              <a:spcBef>
                <a:spcPct val="20000"/>
              </a:spcBef>
            </a:pPr>
            <a:endParaRPr lang="zh-CN" altLang="en-US" sz="1200">
              <a:solidFill>
                <a:schemeClr val="tx1">
                  <a:lumMod val="75000"/>
                  <a:lumOff val="25000"/>
                </a:schemeClr>
              </a:solidFill>
              <a:cs typeface="+mn-ea"/>
              <a:sym typeface="+mn-lt"/>
            </a:endParaRPr>
          </a:p>
        </p:txBody>
      </p:sp>
      <p:sp>
        <p:nvSpPr>
          <p:cNvPr id="33" name="文本框 32"/>
          <p:cNvSpPr txBox="1"/>
          <p:nvPr/>
        </p:nvSpPr>
        <p:spPr>
          <a:xfrm>
            <a:off x="2550647" y="4533890"/>
            <a:ext cx="1826141" cy="338554"/>
          </a:xfrm>
          <a:prstGeom prst="rect">
            <a:avLst/>
          </a:prstGeom>
          <a:noFill/>
        </p:spPr>
        <p:txBody>
          <a:bodyPr wrap="none" rtlCol="0">
            <a:spAutoFit/>
          </a:bodyPr>
          <a:lstStyle/>
          <a:p>
            <a:pPr lvl="0"/>
            <a:r>
              <a:rPr lang="zh-CN" altLang="en-US" sz="1600" b="1">
                <a:solidFill>
                  <a:schemeClr val="tx1">
                    <a:lumMod val="75000"/>
                    <a:lumOff val="25000"/>
                  </a:schemeClr>
                </a:solidFill>
                <a:cs typeface="+mn-ea"/>
                <a:sym typeface="+mn-lt"/>
              </a:rPr>
              <a:t>点击添加您的标题</a:t>
            </a:r>
            <a:endParaRPr lang="zh-CN" altLang="en-US" sz="1600" b="1" dirty="0">
              <a:solidFill>
                <a:schemeClr val="tx1">
                  <a:lumMod val="75000"/>
                  <a:lumOff val="25000"/>
                </a:schemeClr>
              </a:solidFill>
              <a:cs typeface="+mn-ea"/>
              <a:sym typeface="+mn-lt"/>
            </a:endParaRPr>
          </a:p>
        </p:txBody>
      </p:sp>
      <p:sp>
        <p:nvSpPr>
          <p:cNvPr id="34" name="矩形 33"/>
          <p:cNvSpPr/>
          <p:nvPr/>
        </p:nvSpPr>
        <p:spPr>
          <a:xfrm>
            <a:off x="2550646" y="4838404"/>
            <a:ext cx="5562000" cy="995045"/>
          </a:xfrm>
          <a:prstGeom prst="rect">
            <a:avLst/>
          </a:prstGeom>
        </p:spPr>
        <p:txBody>
          <a:bodyPr wrap="square">
            <a:spAutoFit/>
          </a:bodyPr>
          <a:lstStyle/>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dirty="0">
              <a:solidFill>
                <a:schemeClr val="tx1">
                  <a:lumMod val="75000"/>
                  <a:lumOff val="25000"/>
                </a:schemeClr>
              </a:solidFill>
              <a:cs typeface="+mn-ea"/>
              <a:sym typeface="+mn-lt"/>
            </a:endParaRPr>
          </a:p>
          <a:p>
            <a:pPr>
              <a:lnSpc>
                <a:spcPct val="150000"/>
              </a:lnSpc>
              <a:spcBef>
                <a:spcPct val="20000"/>
              </a:spcBef>
            </a:pPr>
            <a:r>
              <a:rPr lang="zh-CN" altLang="en-US" sz="1200" dirty="0">
                <a:solidFill>
                  <a:schemeClr val="tx1">
                    <a:lumMod val="75000"/>
                    <a:lumOff val="25000"/>
                  </a:schemeClr>
                </a:solidFill>
                <a:cs typeface="+mn-ea"/>
                <a:sym typeface="+mn-lt"/>
              </a:rPr>
              <a:t>请在此处添加具体内容，文字尽量言简意赅，简单说明即可，不必过于繁琐。</a:t>
            </a:r>
            <a:endParaRPr lang="zh-CN" altLang="en-US" sz="1200" dirty="0">
              <a:solidFill>
                <a:schemeClr val="tx1">
                  <a:lumMod val="75000"/>
                  <a:lumOff val="25000"/>
                </a:schemeClr>
              </a:solidFill>
              <a:cs typeface="+mn-ea"/>
              <a:sym typeface="+mn-lt"/>
            </a:endParaRPr>
          </a:p>
          <a:p>
            <a:pPr>
              <a:lnSpc>
                <a:spcPct val="150000"/>
              </a:lnSpc>
              <a:spcBef>
                <a:spcPct val="20000"/>
              </a:spcBef>
            </a:pPr>
            <a:endParaRPr lang="zh-CN" altLang="en-US" sz="1200">
              <a:solidFill>
                <a:schemeClr val="tx1">
                  <a:lumMod val="75000"/>
                  <a:lumOff val="25000"/>
                </a:schemeClr>
              </a:solidFill>
              <a:cs typeface="+mn-ea"/>
              <a:sym typeface="+mn-lt"/>
            </a:endParaRPr>
          </a:p>
        </p:txBody>
      </p:sp>
      <p:grpSp>
        <p:nvGrpSpPr>
          <p:cNvPr id="35" name="组合 34"/>
          <p:cNvGrpSpPr/>
          <p:nvPr/>
        </p:nvGrpSpPr>
        <p:grpSpPr>
          <a:xfrm>
            <a:off x="8547236" y="1374998"/>
            <a:ext cx="824267" cy="5495067"/>
            <a:chOff x="9846542" y="1813000"/>
            <a:chExt cx="658088" cy="4387216"/>
          </a:xfrm>
          <a:solidFill>
            <a:schemeClr val="tx1">
              <a:lumMod val="75000"/>
              <a:lumOff val="25000"/>
            </a:schemeClr>
          </a:solidFill>
        </p:grpSpPr>
        <p:sp>
          <p:nvSpPr>
            <p:cNvPr id="36" name="KSO_Shape"/>
            <p:cNvSpPr/>
            <p:nvPr/>
          </p:nvSpPr>
          <p:spPr bwMode="auto">
            <a:xfrm>
              <a:off x="9846542" y="1813000"/>
              <a:ext cx="658088" cy="107883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sp>
          <p:nvSpPr>
            <p:cNvPr id="37" name="任意多边形 36"/>
            <p:cNvSpPr/>
            <p:nvPr/>
          </p:nvSpPr>
          <p:spPr>
            <a:xfrm>
              <a:off x="9922624" y="2891833"/>
              <a:ext cx="504350" cy="3308383"/>
            </a:xfrm>
            <a:custGeom>
              <a:avLst/>
              <a:gdLst>
                <a:gd name="connsiteX0" fmla="*/ 243936 w 504350"/>
                <a:gd name="connsiteY0" fmla="*/ 0 h 3308383"/>
                <a:gd name="connsiteX1" fmla="*/ 260414 w 504350"/>
                <a:gd name="connsiteY1" fmla="*/ 0 h 3308383"/>
                <a:gd name="connsiteX2" fmla="*/ 263584 w 504350"/>
                <a:gd name="connsiteY2" fmla="*/ 338513 h 3308383"/>
                <a:gd name="connsiteX3" fmla="*/ 296771 w 504350"/>
                <a:gd name="connsiteY3" fmla="*/ 1250864 h 3308383"/>
                <a:gd name="connsiteX4" fmla="*/ 480386 w 504350"/>
                <a:gd name="connsiteY4" fmla="*/ 3188542 h 3308383"/>
                <a:gd name="connsiteX5" fmla="*/ 504350 w 504350"/>
                <a:gd name="connsiteY5" fmla="*/ 3308383 h 3308383"/>
                <a:gd name="connsiteX6" fmla="*/ 0 w 504350"/>
                <a:gd name="connsiteY6" fmla="*/ 3308383 h 3308383"/>
                <a:gd name="connsiteX7" fmla="*/ 23964 w 504350"/>
                <a:gd name="connsiteY7" fmla="*/ 3188542 h 3308383"/>
                <a:gd name="connsiteX8" fmla="*/ 207580 w 504350"/>
                <a:gd name="connsiteY8" fmla="*/ 1250864 h 3308383"/>
                <a:gd name="connsiteX9" fmla="*/ 240766 w 504350"/>
                <a:gd name="connsiteY9" fmla="*/ 338513 h 33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4350" h="3308383">
                  <a:moveTo>
                    <a:pt x="243936" y="0"/>
                  </a:moveTo>
                  <a:lnTo>
                    <a:pt x="260414" y="0"/>
                  </a:lnTo>
                  <a:lnTo>
                    <a:pt x="263584" y="338513"/>
                  </a:lnTo>
                  <a:cubicBezTo>
                    <a:pt x="268875" y="619190"/>
                    <a:pt x="279825" y="927510"/>
                    <a:pt x="296771" y="1250864"/>
                  </a:cubicBezTo>
                  <a:cubicBezTo>
                    <a:pt x="339136" y="2059247"/>
                    <a:pt x="408953" y="2770268"/>
                    <a:pt x="480386" y="3188542"/>
                  </a:cubicBezTo>
                  <a:lnTo>
                    <a:pt x="504350" y="3308383"/>
                  </a:lnTo>
                  <a:lnTo>
                    <a:pt x="0" y="3308383"/>
                  </a:lnTo>
                  <a:lnTo>
                    <a:pt x="23964" y="3188542"/>
                  </a:lnTo>
                  <a:cubicBezTo>
                    <a:pt x="95398" y="2770268"/>
                    <a:pt x="165214" y="2059247"/>
                    <a:pt x="207580" y="1250864"/>
                  </a:cubicBezTo>
                  <a:cubicBezTo>
                    <a:pt x="224526" y="927510"/>
                    <a:pt x="235476" y="619190"/>
                    <a:pt x="240766" y="338513"/>
                  </a:cubicBezTo>
                  <a:close/>
                </a:path>
              </a:pathLst>
            </a:custGeom>
            <a:solidFill>
              <a:srgbClr val="CFAF81"/>
            </a:solidFill>
            <a:ln w="19050">
              <a:noFill/>
            </a:ln>
            <a:effectLst>
              <a:outerShdw blurRad="419100" dist="254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heckerboard(across)">
                                      <p:cBhvr>
                                        <p:cTn id="7" dur="500"/>
                                        <p:tgtEl>
                                          <p:spTgt spid="1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checkerboard(across)">
                                      <p:cBhvr>
                                        <p:cTn id="10" dur="500"/>
                                        <p:tgtEl>
                                          <p:spTgt spid="2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checkerboard(across)">
                                      <p:cBhvr>
                                        <p:cTn id="16" dur="500"/>
                                        <p:tgtEl>
                                          <p:spTgt spid="26"/>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checkerboard(across)">
                                      <p:cBhvr>
                                        <p:cTn id="19" dur="500"/>
                                        <p:tgtEl>
                                          <p:spTgt spid="27"/>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checkerboard(across)">
                                      <p:cBhvr>
                                        <p:cTn id="22" dur="500"/>
                                        <p:tgtEl>
                                          <p:spTgt spid="28"/>
                                        </p:tgtEl>
                                      </p:cBhvr>
                                    </p:animEffect>
                                  </p:childTnLst>
                                </p:cTn>
                              </p:par>
                            </p:childTnLst>
                          </p:cTn>
                        </p:par>
                        <p:par>
                          <p:cTn id="23" fill="hold">
                            <p:stCondLst>
                              <p:cond delay="500"/>
                            </p:stCondLst>
                            <p:childTnLst>
                              <p:par>
                                <p:cTn id="24" presetID="22" presetClass="entr" presetSubtype="8" fill="hold" grpId="0" nodeType="afterEffect">
                                  <p:stCondLst>
                                    <p:cond delay="150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1000"/>
                                        <p:tgtEl>
                                          <p:spTgt spid="30"/>
                                        </p:tgtEl>
                                      </p:cBhvr>
                                    </p:animEffect>
                                  </p:childTnLst>
                                </p:cTn>
                              </p:par>
                              <p:par>
                                <p:cTn id="30" presetID="22" presetClass="entr" presetSubtype="8" fill="hold" grpId="0" nodeType="withEffect">
                                  <p:stCondLst>
                                    <p:cond delay="15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1000"/>
                                        <p:tgtEl>
                                          <p:spTgt spid="32"/>
                                        </p:tgtEl>
                                      </p:cBhvr>
                                    </p:animEffect>
                                  </p:childTnLst>
                                </p:cTn>
                              </p:par>
                              <p:par>
                                <p:cTn id="36" presetID="22" presetClass="entr" presetSubtype="8" fill="hold" grpId="0" nodeType="withEffect">
                                  <p:stCondLst>
                                    <p:cond delay="150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1000"/>
                                        <p:tgtEl>
                                          <p:spTgt spid="34"/>
                                        </p:tgtEl>
                                      </p:cBhvr>
                                    </p:animEffect>
                                  </p:childTnLst>
                                </p:cTn>
                              </p:par>
                              <p:par>
                                <p:cTn id="42" presetID="10" presetClass="entr" presetSubtype="0" fill="hold" nodeType="withEffect">
                                  <p:stCondLst>
                                    <p:cond delay="150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42" presetClass="path" presetSubtype="0" decel="50000" fill="hold" nodeType="withEffect">
                                  <p:stCondLst>
                                    <p:cond delay="1500"/>
                                  </p:stCondLst>
                                  <p:childTnLst>
                                    <p:animMotion origin="layout" path="M -3.125E-6 1.85185E-6 L -3.125E-6 0.52685 " pathEditMode="relative" rAng="0" ptsTypes="AA">
                                      <p:cBhvr>
                                        <p:cTn id="46" dur="1750" spd="-100000" fill="hold"/>
                                        <p:tgtEl>
                                          <p:spTgt spid="35"/>
                                        </p:tgtEl>
                                        <p:attrNameLst>
                                          <p:attrName>ppt_x</p:attrName>
                                          <p:attrName>ppt_y</p:attrName>
                                        </p:attrNameLst>
                                      </p:cBhvr>
                                      <p:rCtr x="0" y="263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5" grpId="0" animBg="1"/>
      <p:bldP spid="26" grpId="0" animBg="1"/>
      <p:bldP spid="27" grpId="0" animBg="1"/>
      <p:bldP spid="28" grpId="0" animBg="1"/>
      <p:bldP spid="29" grpId="0"/>
      <p:bldP spid="30" grpId="0"/>
      <p:bldP spid="31" grpId="0"/>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未来商业计划</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05</a:t>
            </a:r>
            <a:endParaRPr lang="en-US" altLang="zh-CN" sz="2000" dirty="0" smtClean="0">
              <a:solidFill>
                <a:schemeClr val="tx1">
                  <a:lumMod val="75000"/>
                  <a:lumOff val="25000"/>
                </a:schemeClr>
              </a:solidFill>
              <a:cs typeface="+mn-ea"/>
              <a:sym typeface="+mn-lt"/>
            </a:endParaRPr>
          </a:p>
        </p:txBody>
      </p:sp>
      <p:graphicFrame>
        <p:nvGraphicFramePr>
          <p:cNvPr id="2" name="图表 1"/>
          <p:cNvGraphicFramePr/>
          <p:nvPr/>
        </p:nvGraphicFramePr>
        <p:xfrm>
          <a:off x="1080730" y="1861786"/>
          <a:ext cx="5593442" cy="3941913"/>
        </p:xfrm>
        <a:graphic>
          <a:graphicData uri="http://schemas.openxmlformats.org/drawingml/2006/chart">
            <c:chart xmlns:c="http://schemas.openxmlformats.org/drawingml/2006/chart" xmlns:r="http://schemas.openxmlformats.org/officeDocument/2006/relationships" r:id="rId1"/>
          </a:graphicData>
        </a:graphic>
      </p:graphicFrame>
      <p:sp>
        <p:nvSpPr>
          <p:cNvPr id="11" name="文本框 10"/>
          <p:cNvSpPr txBox="1"/>
          <p:nvPr/>
        </p:nvSpPr>
        <p:spPr>
          <a:xfrm>
            <a:off x="7122003" y="2660728"/>
            <a:ext cx="3952400" cy="603885"/>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正文内容，本段适应大段文字章节。如果文字较多的内容描述比较适合放在这里。</a:t>
            </a:r>
            <a:endParaRPr lang="zh-CN" altLang="en-US" sz="1600" dirty="0">
              <a:solidFill>
                <a:schemeClr val="tx1">
                  <a:lumMod val="85000"/>
                  <a:lumOff val="15000"/>
                </a:schemeClr>
              </a:solidFill>
              <a:cs typeface="+mn-ea"/>
              <a:sym typeface="+mn-lt"/>
            </a:endParaRPr>
          </a:p>
        </p:txBody>
      </p:sp>
      <p:sp>
        <p:nvSpPr>
          <p:cNvPr id="18" name="椭圆 17"/>
          <p:cNvSpPr/>
          <p:nvPr/>
        </p:nvSpPr>
        <p:spPr>
          <a:xfrm>
            <a:off x="7235589" y="3603739"/>
            <a:ext cx="714694" cy="71469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19" name="文本框 18"/>
          <p:cNvSpPr txBox="1"/>
          <p:nvPr/>
        </p:nvSpPr>
        <p:spPr>
          <a:xfrm>
            <a:off x="8083466" y="3633079"/>
            <a:ext cx="1210588" cy="400110"/>
          </a:xfrm>
          <a:prstGeom prst="rect">
            <a:avLst/>
          </a:prstGeom>
          <a:noFill/>
        </p:spPr>
        <p:txBody>
          <a:bodyPr wrap="none" rtlCol="0">
            <a:spAutoFit/>
          </a:bodyPr>
          <a:lstStyle/>
          <a:p>
            <a:r>
              <a:rPr lang="zh-CN" altLang="en-US" sz="2000" dirty="0">
                <a:solidFill>
                  <a:srgbClr val="2E3644"/>
                </a:solidFill>
                <a:cs typeface="+mn-ea"/>
                <a:sym typeface="+mn-lt"/>
              </a:rPr>
              <a:t>项目名称</a:t>
            </a:r>
            <a:endParaRPr lang="zh-CN" altLang="en-US" sz="2000" dirty="0">
              <a:solidFill>
                <a:srgbClr val="2E3644"/>
              </a:solidFill>
              <a:cs typeface="+mn-ea"/>
              <a:sym typeface="+mn-lt"/>
            </a:endParaRPr>
          </a:p>
        </p:txBody>
      </p:sp>
      <p:sp>
        <p:nvSpPr>
          <p:cNvPr id="20" name="文本框 19"/>
          <p:cNvSpPr txBox="1"/>
          <p:nvPr/>
        </p:nvSpPr>
        <p:spPr>
          <a:xfrm>
            <a:off x="8095189" y="3962080"/>
            <a:ext cx="4200231" cy="333553"/>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项目描述，请在此修改您的内容</a:t>
            </a:r>
            <a:endParaRPr lang="en-US" altLang="zh-CN" sz="1600" dirty="0">
              <a:solidFill>
                <a:schemeClr val="tx1">
                  <a:lumMod val="85000"/>
                  <a:lumOff val="15000"/>
                </a:schemeClr>
              </a:solidFill>
              <a:cs typeface="+mn-ea"/>
              <a:sym typeface="+mn-lt"/>
            </a:endParaRPr>
          </a:p>
        </p:txBody>
      </p:sp>
      <p:sp>
        <p:nvSpPr>
          <p:cNvPr id="21" name="arrow-pointing-left-circular-button_20407"/>
          <p:cNvSpPr>
            <a:spLocks noChangeAspect="1"/>
          </p:cNvSpPr>
          <p:nvPr/>
        </p:nvSpPr>
        <p:spPr bwMode="auto">
          <a:xfrm>
            <a:off x="7390374" y="3761623"/>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sp>
        <p:nvSpPr>
          <p:cNvPr id="23" name="椭圆 22"/>
          <p:cNvSpPr/>
          <p:nvPr/>
        </p:nvSpPr>
        <p:spPr>
          <a:xfrm>
            <a:off x="7235589" y="4547767"/>
            <a:ext cx="714694" cy="714694"/>
          </a:xfrm>
          <a:prstGeom prst="ellipse">
            <a:avLst/>
          </a:prstGeom>
          <a:solidFill>
            <a:srgbClr val="E5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26" name="文本框 25"/>
          <p:cNvSpPr txBox="1"/>
          <p:nvPr/>
        </p:nvSpPr>
        <p:spPr>
          <a:xfrm>
            <a:off x="8083466" y="4577107"/>
            <a:ext cx="1210588" cy="400110"/>
          </a:xfrm>
          <a:prstGeom prst="rect">
            <a:avLst/>
          </a:prstGeom>
          <a:noFill/>
        </p:spPr>
        <p:txBody>
          <a:bodyPr wrap="none" rtlCol="0">
            <a:spAutoFit/>
          </a:bodyPr>
          <a:lstStyle/>
          <a:p>
            <a:r>
              <a:rPr lang="zh-CN" altLang="en-US" sz="2000" dirty="0">
                <a:solidFill>
                  <a:srgbClr val="2E3644"/>
                </a:solidFill>
                <a:cs typeface="+mn-ea"/>
                <a:sym typeface="+mn-lt"/>
              </a:rPr>
              <a:t>项目名称</a:t>
            </a:r>
            <a:endParaRPr lang="zh-CN" altLang="en-US" sz="2000" dirty="0">
              <a:solidFill>
                <a:srgbClr val="2E3644"/>
              </a:solidFill>
              <a:cs typeface="+mn-ea"/>
              <a:sym typeface="+mn-lt"/>
            </a:endParaRPr>
          </a:p>
        </p:txBody>
      </p:sp>
      <p:sp>
        <p:nvSpPr>
          <p:cNvPr id="27" name="文本框 26"/>
          <p:cNvSpPr txBox="1"/>
          <p:nvPr/>
        </p:nvSpPr>
        <p:spPr>
          <a:xfrm>
            <a:off x="8095189" y="4906108"/>
            <a:ext cx="4200231" cy="333553"/>
          </a:xfrm>
          <a:prstGeom prst="rect">
            <a:avLst/>
          </a:prstGeom>
          <a:noFill/>
        </p:spPr>
        <p:txBody>
          <a:bodyPr wrap="square" rtlCol="0">
            <a:spAutoFit/>
          </a:bodyPr>
          <a:lstStyle/>
          <a:p>
            <a:pPr>
              <a:lnSpc>
                <a:spcPts val="2000"/>
              </a:lnSpc>
            </a:pPr>
            <a:r>
              <a:rPr lang="zh-CN" altLang="en-US" sz="1600" dirty="0">
                <a:solidFill>
                  <a:schemeClr val="tx1">
                    <a:lumMod val="85000"/>
                    <a:lumOff val="15000"/>
                  </a:schemeClr>
                </a:solidFill>
                <a:cs typeface="+mn-ea"/>
                <a:sym typeface="+mn-lt"/>
              </a:rPr>
              <a:t>项目描述，请在此修改您的内容</a:t>
            </a:r>
            <a:endParaRPr lang="en-US" altLang="zh-CN" sz="1600" dirty="0">
              <a:solidFill>
                <a:schemeClr val="tx1">
                  <a:lumMod val="85000"/>
                  <a:lumOff val="15000"/>
                </a:schemeClr>
              </a:solidFill>
              <a:cs typeface="+mn-ea"/>
              <a:sym typeface="+mn-lt"/>
            </a:endParaRPr>
          </a:p>
        </p:txBody>
      </p:sp>
      <p:sp>
        <p:nvSpPr>
          <p:cNvPr id="25" name="arrow-pointing-left-circular-button_20407"/>
          <p:cNvSpPr>
            <a:spLocks noChangeAspect="1"/>
          </p:cNvSpPr>
          <p:nvPr/>
        </p:nvSpPr>
        <p:spPr bwMode="auto">
          <a:xfrm>
            <a:off x="7390374" y="4705651"/>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grpSp>
        <p:nvGrpSpPr>
          <p:cNvPr id="36" name="组合 35"/>
          <p:cNvGrpSpPr/>
          <p:nvPr/>
        </p:nvGrpSpPr>
        <p:grpSpPr>
          <a:xfrm>
            <a:off x="7107489" y="1577138"/>
            <a:ext cx="3068646" cy="975620"/>
            <a:chOff x="-3028304" y="2017347"/>
            <a:chExt cx="3068646" cy="975620"/>
          </a:xfrm>
        </p:grpSpPr>
        <p:sp>
          <p:nvSpPr>
            <p:cNvPr id="37" name="文本框 36"/>
            <p:cNvSpPr txBox="1"/>
            <p:nvPr/>
          </p:nvSpPr>
          <p:spPr>
            <a:xfrm>
              <a:off x="-3028304" y="2017347"/>
              <a:ext cx="2265680" cy="768350"/>
            </a:xfrm>
            <a:prstGeom prst="rect">
              <a:avLst/>
            </a:prstGeom>
            <a:noFill/>
          </p:spPr>
          <p:txBody>
            <a:bodyPr wrap="none" rtlCol="0">
              <a:spAutoFit/>
            </a:bodyPr>
            <a:lstStyle/>
            <a:p>
              <a:r>
                <a:rPr lang="zh-CN" altLang="en-US" sz="4400" spc="-300" dirty="0">
                  <a:solidFill>
                    <a:srgbClr val="2E3644"/>
                  </a:solidFill>
                  <a:cs typeface="+mn-ea"/>
                  <a:sym typeface="+mn-lt"/>
                </a:rPr>
                <a:t>未来规划</a:t>
              </a:r>
              <a:endParaRPr lang="zh-CN" altLang="en-US" sz="4400" spc="-300" dirty="0">
                <a:solidFill>
                  <a:srgbClr val="2E3644"/>
                </a:solidFill>
                <a:cs typeface="+mn-ea"/>
                <a:sym typeface="+mn-lt"/>
              </a:endParaRPr>
            </a:p>
          </p:txBody>
        </p:sp>
        <p:sp>
          <p:nvSpPr>
            <p:cNvPr id="38" name="矩形 37"/>
            <p:cNvSpPr/>
            <p:nvPr/>
          </p:nvSpPr>
          <p:spPr>
            <a:xfrm>
              <a:off x="-2983243" y="2685190"/>
              <a:ext cx="3023585" cy="307777"/>
            </a:xfrm>
            <a:prstGeom prst="rect">
              <a:avLst/>
            </a:prstGeom>
          </p:spPr>
          <p:txBody>
            <a:bodyPr wrap="none">
              <a:spAutoFit/>
            </a:bodyPr>
            <a:lstStyle/>
            <a:p>
              <a:r>
                <a:rPr lang="en-US" altLang="zh-CN" sz="1400" dirty="0">
                  <a:solidFill>
                    <a:srgbClr val="1E3338">
                      <a:alpha val="50000"/>
                    </a:srgbClr>
                  </a:solidFill>
                  <a:cs typeface="+mn-ea"/>
                  <a:sym typeface="+mn-lt"/>
                </a:rPr>
                <a:t>MARKET ANALYSIS PROCESSING</a:t>
              </a:r>
              <a:endParaRPr lang="en-US" altLang="zh-CN" sz="1400" dirty="0">
                <a:solidFill>
                  <a:srgbClr val="1E3338">
                    <a:alpha val="50000"/>
                  </a:srgbClr>
                </a:solidFill>
                <a:cs typeface="+mn-ea"/>
                <a:sym typeface="+mn-lt"/>
              </a:endParaRPr>
            </a:p>
          </p:txBody>
        </p:sp>
      </p:gr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strVal val="#ppt_w*0.70"/>
                                          </p:val>
                                        </p:tav>
                                        <p:tav tm="100000">
                                          <p:val>
                                            <p:strVal val="#ppt_w"/>
                                          </p:val>
                                        </p:tav>
                                      </p:tavLst>
                                    </p:anim>
                                    <p:anim calcmode="lin" valueType="num">
                                      <p:cBhvr>
                                        <p:cTn id="14" dur="1000" fill="hold"/>
                                        <p:tgtEl>
                                          <p:spTgt spid="11"/>
                                        </p:tgtEl>
                                        <p:attrNameLst>
                                          <p:attrName>ppt_h</p:attrName>
                                        </p:attrNameLst>
                                      </p:cBhvr>
                                      <p:tavLst>
                                        <p:tav tm="0">
                                          <p:val>
                                            <p:strVal val="#ppt_h"/>
                                          </p:val>
                                        </p:tav>
                                        <p:tav tm="100000">
                                          <p:val>
                                            <p:strVal val="#ppt_h"/>
                                          </p:val>
                                        </p:tav>
                                      </p:tavLst>
                                    </p:anim>
                                    <p:animEffect transition="in" filter="fade">
                                      <p:cBhvr>
                                        <p:cTn id="15" dur="1000"/>
                                        <p:tgtEl>
                                          <p:spTgt spid="11"/>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ppt_w</p:attrName>
                                        </p:attrNameLst>
                                      </p:cBhvr>
                                      <p:tavLst>
                                        <p:tav tm="0">
                                          <p:val>
                                            <p:strVal val="#ppt_w*0.70"/>
                                          </p:val>
                                        </p:tav>
                                        <p:tav tm="100000">
                                          <p:val>
                                            <p:strVal val="#ppt_w"/>
                                          </p:val>
                                        </p:tav>
                                      </p:tavLst>
                                    </p:anim>
                                    <p:anim calcmode="lin" valueType="num">
                                      <p:cBhvr>
                                        <p:cTn id="19" dur="1000" fill="hold"/>
                                        <p:tgtEl>
                                          <p:spTgt spid="18"/>
                                        </p:tgtEl>
                                        <p:attrNameLst>
                                          <p:attrName>ppt_h</p:attrName>
                                        </p:attrNameLst>
                                      </p:cBhvr>
                                      <p:tavLst>
                                        <p:tav tm="0">
                                          <p:val>
                                            <p:strVal val="#ppt_h"/>
                                          </p:val>
                                        </p:tav>
                                        <p:tav tm="100000">
                                          <p:val>
                                            <p:strVal val="#ppt_h"/>
                                          </p:val>
                                        </p:tav>
                                      </p:tavLst>
                                    </p:anim>
                                    <p:animEffect transition="in" filter="fade">
                                      <p:cBhvr>
                                        <p:cTn id="20" dur="1000"/>
                                        <p:tgtEl>
                                          <p:spTgt spid="18"/>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1000" fill="hold"/>
                                        <p:tgtEl>
                                          <p:spTgt spid="19"/>
                                        </p:tgtEl>
                                        <p:attrNameLst>
                                          <p:attrName>ppt_w</p:attrName>
                                        </p:attrNameLst>
                                      </p:cBhvr>
                                      <p:tavLst>
                                        <p:tav tm="0">
                                          <p:val>
                                            <p:strVal val="#ppt_w*0.70"/>
                                          </p:val>
                                        </p:tav>
                                        <p:tav tm="100000">
                                          <p:val>
                                            <p:strVal val="#ppt_w"/>
                                          </p:val>
                                        </p:tav>
                                      </p:tavLst>
                                    </p:anim>
                                    <p:anim calcmode="lin" valueType="num">
                                      <p:cBhvr>
                                        <p:cTn id="24" dur="1000" fill="hold"/>
                                        <p:tgtEl>
                                          <p:spTgt spid="19"/>
                                        </p:tgtEl>
                                        <p:attrNameLst>
                                          <p:attrName>ppt_h</p:attrName>
                                        </p:attrNameLst>
                                      </p:cBhvr>
                                      <p:tavLst>
                                        <p:tav tm="0">
                                          <p:val>
                                            <p:strVal val="#ppt_h"/>
                                          </p:val>
                                        </p:tav>
                                        <p:tav tm="100000">
                                          <p:val>
                                            <p:strVal val="#ppt_h"/>
                                          </p:val>
                                        </p:tav>
                                      </p:tavLst>
                                    </p:anim>
                                    <p:animEffect transition="in" filter="fade">
                                      <p:cBhvr>
                                        <p:cTn id="25" dur="1000"/>
                                        <p:tgtEl>
                                          <p:spTgt spid="19"/>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strVal val="#ppt_w*0.70"/>
                                          </p:val>
                                        </p:tav>
                                        <p:tav tm="100000">
                                          <p:val>
                                            <p:strVal val="#ppt_w"/>
                                          </p:val>
                                        </p:tav>
                                      </p:tavLst>
                                    </p:anim>
                                    <p:anim calcmode="lin" valueType="num">
                                      <p:cBhvr>
                                        <p:cTn id="29" dur="1000" fill="hold"/>
                                        <p:tgtEl>
                                          <p:spTgt spid="20"/>
                                        </p:tgtEl>
                                        <p:attrNameLst>
                                          <p:attrName>ppt_h</p:attrName>
                                        </p:attrNameLst>
                                      </p:cBhvr>
                                      <p:tavLst>
                                        <p:tav tm="0">
                                          <p:val>
                                            <p:strVal val="#ppt_h"/>
                                          </p:val>
                                        </p:tav>
                                        <p:tav tm="100000">
                                          <p:val>
                                            <p:strVal val="#ppt_h"/>
                                          </p:val>
                                        </p:tav>
                                      </p:tavLst>
                                    </p:anim>
                                    <p:animEffect transition="in" filter="fade">
                                      <p:cBhvr>
                                        <p:cTn id="30" dur="1000"/>
                                        <p:tgtEl>
                                          <p:spTgt spid="20"/>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1000" fill="hold"/>
                                        <p:tgtEl>
                                          <p:spTgt spid="21"/>
                                        </p:tgtEl>
                                        <p:attrNameLst>
                                          <p:attrName>ppt_w</p:attrName>
                                        </p:attrNameLst>
                                      </p:cBhvr>
                                      <p:tavLst>
                                        <p:tav tm="0">
                                          <p:val>
                                            <p:strVal val="#ppt_w*0.70"/>
                                          </p:val>
                                        </p:tav>
                                        <p:tav tm="100000">
                                          <p:val>
                                            <p:strVal val="#ppt_w"/>
                                          </p:val>
                                        </p:tav>
                                      </p:tavLst>
                                    </p:anim>
                                    <p:anim calcmode="lin" valueType="num">
                                      <p:cBhvr>
                                        <p:cTn id="34" dur="1000" fill="hold"/>
                                        <p:tgtEl>
                                          <p:spTgt spid="21"/>
                                        </p:tgtEl>
                                        <p:attrNameLst>
                                          <p:attrName>ppt_h</p:attrName>
                                        </p:attrNameLst>
                                      </p:cBhvr>
                                      <p:tavLst>
                                        <p:tav tm="0">
                                          <p:val>
                                            <p:strVal val="#ppt_h"/>
                                          </p:val>
                                        </p:tav>
                                        <p:tav tm="100000">
                                          <p:val>
                                            <p:strVal val="#ppt_h"/>
                                          </p:val>
                                        </p:tav>
                                      </p:tavLst>
                                    </p:anim>
                                    <p:animEffect transition="in" filter="fade">
                                      <p:cBhvr>
                                        <p:cTn id="35" dur="1000"/>
                                        <p:tgtEl>
                                          <p:spTgt spid="21"/>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1000" fill="hold"/>
                                        <p:tgtEl>
                                          <p:spTgt spid="23"/>
                                        </p:tgtEl>
                                        <p:attrNameLst>
                                          <p:attrName>ppt_w</p:attrName>
                                        </p:attrNameLst>
                                      </p:cBhvr>
                                      <p:tavLst>
                                        <p:tav tm="0">
                                          <p:val>
                                            <p:strVal val="#ppt_w*0.70"/>
                                          </p:val>
                                        </p:tav>
                                        <p:tav tm="100000">
                                          <p:val>
                                            <p:strVal val="#ppt_w"/>
                                          </p:val>
                                        </p:tav>
                                      </p:tavLst>
                                    </p:anim>
                                    <p:anim calcmode="lin" valueType="num">
                                      <p:cBhvr>
                                        <p:cTn id="39" dur="1000" fill="hold"/>
                                        <p:tgtEl>
                                          <p:spTgt spid="23"/>
                                        </p:tgtEl>
                                        <p:attrNameLst>
                                          <p:attrName>ppt_h</p:attrName>
                                        </p:attrNameLst>
                                      </p:cBhvr>
                                      <p:tavLst>
                                        <p:tav tm="0">
                                          <p:val>
                                            <p:strVal val="#ppt_h"/>
                                          </p:val>
                                        </p:tav>
                                        <p:tav tm="100000">
                                          <p:val>
                                            <p:strVal val="#ppt_h"/>
                                          </p:val>
                                        </p:tav>
                                      </p:tavLst>
                                    </p:anim>
                                    <p:animEffect transition="in" filter="fade">
                                      <p:cBhvr>
                                        <p:cTn id="40" dur="1000"/>
                                        <p:tgtEl>
                                          <p:spTgt spid="23"/>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ppt_w</p:attrName>
                                        </p:attrNameLst>
                                      </p:cBhvr>
                                      <p:tavLst>
                                        <p:tav tm="0">
                                          <p:val>
                                            <p:strVal val="#ppt_w*0.70"/>
                                          </p:val>
                                        </p:tav>
                                        <p:tav tm="100000">
                                          <p:val>
                                            <p:strVal val="#ppt_w"/>
                                          </p:val>
                                        </p:tav>
                                      </p:tavLst>
                                    </p:anim>
                                    <p:anim calcmode="lin" valueType="num">
                                      <p:cBhvr>
                                        <p:cTn id="44" dur="1000" fill="hold"/>
                                        <p:tgtEl>
                                          <p:spTgt spid="26"/>
                                        </p:tgtEl>
                                        <p:attrNameLst>
                                          <p:attrName>ppt_h</p:attrName>
                                        </p:attrNameLst>
                                      </p:cBhvr>
                                      <p:tavLst>
                                        <p:tav tm="0">
                                          <p:val>
                                            <p:strVal val="#ppt_h"/>
                                          </p:val>
                                        </p:tav>
                                        <p:tav tm="100000">
                                          <p:val>
                                            <p:strVal val="#ppt_h"/>
                                          </p:val>
                                        </p:tav>
                                      </p:tavLst>
                                    </p:anim>
                                    <p:animEffect transition="in" filter="fade">
                                      <p:cBhvr>
                                        <p:cTn id="45" dur="1000"/>
                                        <p:tgtEl>
                                          <p:spTgt spid="26"/>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1000" fill="hold"/>
                                        <p:tgtEl>
                                          <p:spTgt spid="27"/>
                                        </p:tgtEl>
                                        <p:attrNameLst>
                                          <p:attrName>ppt_w</p:attrName>
                                        </p:attrNameLst>
                                      </p:cBhvr>
                                      <p:tavLst>
                                        <p:tav tm="0">
                                          <p:val>
                                            <p:strVal val="#ppt_w*0.70"/>
                                          </p:val>
                                        </p:tav>
                                        <p:tav tm="100000">
                                          <p:val>
                                            <p:strVal val="#ppt_w"/>
                                          </p:val>
                                        </p:tav>
                                      </p:tavLst>
                                    </p:anim>
                                    <p:anim calcmode="lin" valueType="num">
                                      <p:cBhvr>
                                        <p:cTn id="49" dur="1000" fill="hold"/>
                                        <p:tgtEl>
                                          <p:spTgt spid="27"/>
                                        </p:tgtEl>
                                        <p:attrNameLst>
                                          <p:attrName>ppt_h</p:attrName>
                                        </p:attrNameLst>
                                      </p:cBhvr>
                                      <p:tavLst>
                                        <p:tav tm="0">
                                          <p:val>
                                            <p:strVal val="#ppt_h"/>
                                          </p:val>
                                        </p:tav>
                                        <p:tav tm="100000">
                                          <p:val>
                                            <p:strVal val="#ppt_h"/>
                                          </p:val>
                                        </p:tav>
                                      </p:tavLst>
                                    </p:anim>
                                    <p:animEffect transition="in" filter="fade">
                                      <p:cBhvr>
                                        <p:cTn id="50" dur="1000"/>
                                        <p:tgtEl>
                                          <p:spTgt spid="27"/>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1000" fill="hold"/>
                                        <p:tgtEl>
                                          <p:spTgt spid="25"/>
                                        </p:tgtEl>
                                        <p:attrNameLst>
                                          <p:attrName>ppt_w</p:attrName>
                                        </p:attrNameLst>
                                      </p:cBhvr>
                                      <p:tavLst>
                                        <p:tav tm="0">
                                          <p:val>
                                            <p:strVal val="#ppt_w*0.70"/>
                                          </p:val>
                                        </p:tav>
                                        <p:tav tm="100000">
                                          <p:val>
                                            <p:strVal val="#ppt_w"/>
                                          </p:val>
                                        </p:tav>
                                      </p:tavLst>
                                    </p:anim>
                                    <p:anim calcmode="lin" valueType="num">
                                      <p:cBhvr>
                                        <p:cTn id="54" dur="1000" fill="hold"/>
                                        <p:tgtEl>
                                          <p:spTgt spid="25"/>
                                        </p:tgtEl>
                                        <p:attrNameLst>
                                          <p:attrName>ppt_h</p:attrName>
                                        </p:attrNameLst>
                                      </p:cBhvr>
                                      <p:tavLst>
                                        <p:tav tm="0">
                                          <p:val>
                                            <p:strVal val="#ppt_h"/>
                                          </p:val>
                                        </p:tav>
                                        <p:tav tm="100000">
                                          <p:val>
                                            <p:strVal val="#ppt_h"/>
                                          </p:val>
                                        </p:tav>
                                      </p:tavLst>
                                    </p:anim>
                                    <p:animEffect transition="in" filter="fade">
                                      <p:cBhvr>
                                        <p:cTn id="55" dur="1000"/>
                                        <p:tgtEl>
                                          <p:spTgt spid="25"/>
                                        </p:tgtEl>
                                      </p:cBhvr>
                                    </p:animEffect>
                                  </p:childTnLst>
                                </p:cTn>
                              </p:par>
                              <p:par>
                                <p:cTn id="56" presetID="55" presetClass="entr" presetSubtype="0" fill="hold" nodeType="with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1000" fill="hold"/>
                                        <p:tgtEl>
                                          <p:spTgt spid="36"/>
                                        </p:tgtEl>
                                        <p:attrNameLst>
                                          <p:attrName>ppt_w</p:attrName>
                                        </p:attrNameLst>
                                      </p:cBhvr>
                                      <p:tavLst>
                                        <p:tav tm="0">
                                          <p:val>
                                            <p:strVal val="#ppt_w*0.70"/>
                                          </p:val>
                                        </p:tav>
                                        <p:tav tm="100000">
                                          <p:val>
                                            <p:strVal val="#ppt_w"/>
                                          </p:val>
                                        </p:tav>
                                      </p:tavLst>
                                    </p:anim>
                                    <p:anim calcmode="lin" valueType="num">
                                      <p:cBhvr>
                                        <p:cTn id="59" dur="1000" fill="hold"/>
                                        <p:tgtEl>
                                          <p:spTgt spid="36"/>
                                        </p:tgtEl>
                                        <p:attrNameLst>
                                          <p:attrName>ppt_h</p:attrName>
                                        </p:attrNameLst>
                                      </p:cBhvr>
                                      <p:tavLst>
                                        <p:tav tm="0">
                                          <p:val>
                                            <p:strVal val="#ppt_h"/>
                                          </p:val>
                                        </p:tav>
                                        <p:tav tm="100000">
                                          <p:val>
                                            <p:strVal val="#ppt_h"/>
                                          </p:val>
                                        </p:tav>
                                      </p:tavLst>
                                    </p:anim>
                                    <p:animEffect transition="in" filter="fade">
                                      <p:cBhvr>
                                        <p:cTn id="6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animBg="1"/>
      <p:bldP spid="19" grpId="0"/>
      <p:bldP spid="20" grpId="0"/>
      <p:bldP spid="21" grpId="0" animBg="1"/>
      <p:bldP spid="23" grpId="0" animBg="1"/>
      <p:bldP spid="26" grpId="0"/>
      <p:bldP spid="27" grpId="0"/>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68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3286760" y="-35052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0212705" y="1356995"/>
            <a:ext cx="4130040" cy="4093845"/>
          </a:xfrm>
          <a:prstGeom prst="ellipse">
            <a:avLst/>
          </a:prstGeom>
          <a:gradFill>
            <a:gsLst>
              <a:gs pos="0">
                <a:srgbClr val="DBA97F"/>
              </a:gs>
              <a:gs pos="100000">
                <a:srgbClr val="DFCAA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0" name="椭圆 9"/>
          <p:cNvSpPr/>
          <p:nvPr/>
        </p:nvSpPr>
        <p:spPr>
          <a:xfrm>
            <a:off x="9702800" y="787400"/>
            <a:ext cx="5149215" cy="5103495"/>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24" name="文本框 23"/>
          <p:cNvSpPr txBox="1"/>
          <p:nvPr/>
        </p:nvSpPr>
        <p:spPr>
          <a:xfrm>
            <a:off x="1600667" y="1600452"/>
            <a:ext cx="3337773"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000" b="1" i="1" u="none" strike="noStrike" kern="1200" cap="none" spc="500" normalizeH="0" baseline="0" noProof="0" dirty="0">
                <a:ln>
                  <a:noFill/>
                </a:ln>
                <a:gradFill>
                  <a:gsLst>
                    <a:gs pos="0">
                      <a:schemeClr val="accent1">
                        <a:lumMod val="5000"/>
                        <a:lumOff val="95000"/>
                        <a:alpha val="29000"/>
                      </a:schemeClr>
                    </a:gs>
                    <a:gs pos="74000">
                      <a:srgbClr val="D8B98D"/>
                    </a:gs>
                    <a:gs pos="83000">
                      <a:srgbClr val="D8B98D"/>
                    </a:gs>
                    <a:gs pos="100000">
                      <a:srgbClr val="D8B98D"/>
                    </a:gs>
                  </a:gsLst>
                  <a:lin ang="5400000" scaled="0"/>
                </a:gradFill>
                <a:effectLst/>
                <a:uLnTx/>
                <a:uFillTx/>
                <a:cs typeface="+mn-ea"/>
                <a:sym typeface="+mn-lt"/>
              </a:rPr>
              <a:t>Thanks</a:t>
            </a:r>
            <a:endParaRPr kumimoji="0" lang="en-US" altLang="zh-CN" sz="6000" b="1" i="1" u="none" strike="noStrike" kern="1200" cap="none" spc="500" normalizeH="0" baseline="0" noProof="0" dirty="0">
              <a:ln>
                <a:noFill/>
              </a:ln>
              <a:gradFill>
                <a:gsLst>
                  <a:gs pos="0">
                    <a:schemeClr val="accent1">
                      <a:lumMod val="5000"/>
                      <a:lumOff val="95000"/>
                      <a:alpha val="29000"/>
                    </a:schemeClr>
                  </a:gs>
                  <a:gs pos="74000">
                    <a:srgbClr val="D8B98D"/>
                  </a:gs>
                  <a:gs pos="83000">
                    <a:srgbClr val="D8B98D"/>
                  </a:gs>
                  <a:gs pos="100000">
                    <a:srgbClr val="D8B98D"/>
                  </a:gs>
                </a:gsLst>
                <a:lin ang="5400000" scaled="0"/>
              </a:gradFill>
              <a:effectLst/>
              <a:uLnTx/>
              <a:uFillTx/>
              <a:cs typeface="+mn-ea"/>
              <a:sym typeface="+mn-lt"/>
            </a:endParaRPr>
          </a:p>
        </p:txBody>
      </p:sp>
      <p:sp>
        <p:nvSpPr>
          <p:cNvPr id="25" name="文本框 24"/>
          <p:cNvSpPr txBox="1"/>
          <p:nvPr/>
        </p:nvSpPr>
        <p:spPr>
          <a:xfrm>
            <a:off x="1600835" y="2560320"/>
            <a:ext cx="7908290" cy="1106805"/>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sz="6600" i="0" u="none" strike="noStrike" kern="1200" cap="none" spc="500" normalizeH="0" baseline="0" noProof="0" dirty="0">
                <a:ln>
                  <a:noFill/>
                </a:ln>
                <a:solidFill>
                  <a:schemeClr val="bg2">
                    <a:alpha val="85000"/>
                  </a:schemeClr>
                </a:solidFill>
                <a:effectLst/>
                <a:uLnTx/>
                <a:uFillTx/>
                <a:cs typeface="+mn-ea"/>
                <a:sym typeface="+mn-lt"/>
              </a:rPr>
              <a:t>感 谢 聆 听</a:t>
            </a:r>
            <a:endParaRPr kumimoji="0" lang="zh-CN" sz="6600" i="0" u="none" strike="noStrike" kern="1200" cap="none" spc="500" normalizeH="0" baseline="0" noProof="0" dirty="0">
              <a:ln>
                <a:noFill/>
              </a:ln>
              <a:solidFill>
                <a:schemeClr val="bg2">
                  <a:alpha val="85000"/>
                </a:schemeClr>
              </a:solidFill>
              <a:effectLst/>
              <a:uLnTx/>
              <a:uFillTx/>
              <a:cs typeface="+mn-ea"/>
              <a:sym typeface="+mn-lt"/>
            </a:endParaRPr>
          </a:p>
        </p:txBody>
      </p:sp>
      <p:sp>
        <p:nvSpPr>
          <p:cNvPr id="26" name="文本框 25"/>
          <p:cNvSpPr txBox="1"/>
          <p:nvPr/>
        </p:nvSpPr>
        <p:spPr>
          <a:xfrm>
            <a:off x="1743075" y="3667125"/>
            <a:ext cx="4172585" cy="295145"/>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20000"/>
              </a:lnSpc>
              <a:spcBef>
                <a:spcPts val="0"/>
              </a:spcBef>
              <a:spcAft>
                <a:spcPts val="0"/>
              </a:spcAft>
              <a:buClrTx/>
              <a:buSzTx/>
              <a:buFontTx/>
              <a:buNone/>
              <a:defRPr/>
            </a:pPr>
            <a:r>
              <a:rPr lang="en-US" altLang="zh-CN" sz="1200" smtClean="0">
                <a:solidFill>
                  <a:srgbClr val="DFCAAB"/>
                </a:solidFill>
                <a:cs typeface="+mn-ea"/>
                <a:sym typeface="+mn-lt"/>
              </a:rPr>
              <a:t>Business Plan Template</a:t>
            </a:r>
            <a:endParaRPr kumimoji="0" lang="en-US" altLang="zh-CN" sz="1200" b="0" i="0" u="none" strike="noStrike" kern="1200" cap="none" spc="50" normalizeH="0" baseline="0" noProof="0" dirty="0" smtClean="0">
              <a:ln>
                <a:noFill/>
              </a:ln>
              <a:solidFill>
                <a:srgbClr val="DFCAAB"/>
              </a:solidFill>
              <a:effectLst/>
              <a:uLnTx/>
              <a:uFillTx/>
              <a:cs typeface="+mn-ea"/>
              <a:sym typeface="+mn-lt"/>
            </a:endParaRPr>
          </a:p>
        </p:txBody>
      </p:sp>
      <p:sp>
        <p:nvSpPr>
          <p:cNvPr id="28" name="文本框 27"/>
          <p:cNvSpPr txBox="1"/>
          <p:nvPr/>
        </p:nvSpPr>
        <p:spPr>
          <a:xfrm>
            <a:off x="1743114" y="4772827"/>
            <a:ext cx="2160019" cy="32194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bg1">
                    <a:lumMod val="85000"/>
                  </a:schemeClr>
                </a:solidFill>
                <a:effectLst/>
                <a:uLnTx/>
                <a:uFillTx/>
                <a:cs typeface="+mn-ea"/>
                <a:sym typeface="+mn-lt"/>
              </a:rPr>
              <a:t>公司名称</a:t>
            </a:r>
            <a:r>
              <a:rPr kumimoji="0" lang="zh-CN" altLang="en-US" sz="1500" b="0" i="0" u="none" strike="noStrike" kern="1200" cap="none" spc="0" normalizeH="0" baseline="0" noProof="0" dirty="0" smtClean="0">
                <a:ln>
                  <a:noFill/>
                </a:ln>
                <a:solidFill>
                  <a:schemeClr val="bg1">
                    <a:lumMod val="85000"/>
                  </a:schemeClr>
                </a:solidFill>
                <a:effectLst/>
                <a:uLnTx/>
                <a:uFillTx/>
                <a:cs typeface="+mn-ea"/>
                <a:sym typeface="+mn-lt"/>
              </a:rPr>
              <a:t>：</a:t>
            </a:r>
            <a:r>
              <a:rPr kumimoji="0" lang="en-US" sz="1500" b="0" i="0" u="none" strike="noStrike" kern="1200" cap="none" spc="0" normalizeH="0" baseline="0" noProof="0" dirty="0" smtClean="0">
                <a:ln>
                  <a:noFill/>
                </a:ln>
                <a:solidFill>
                  <a:schemeClr val="bg1">
                    <a:lumMod val="85000"/>
                  </a:schemeClr>
                </a:solidFill>
                <a:effectLst/>
                <a:uLnTx/>
                <a:uFillTx/>
                <a:cs typeface="+mn-ea"/>
                <a:sym typeface="+mn-lt"/>
              </a:rPr>
              <a:t>PC6</a:t>
            </a:r>
            <a:endParaRPr kumimoji="0" lang="en-US" sz="1500" b="0" i="0" u="none" strike="noStrike" kern="1200" cap="none" spc="0" normalizeH="0" baseline="0" noProof="0" dirty="0">
              <a:ln>
                <a:noFill/>
              </a:ln>
              <a:solidFill>
                <a:schemeClr val="bg1">
                  <a:lumMod val="85000"/>
                </a:schemeClr>
              </a:solidFill>
              <a:effectLst/>
              <a:uLnTx/>
              <a:uFillTx/>
              <a:cs typeface="+mn-ea"/>
              <a:sym typeface="+mn-lt"/>
            </a:endParaRPr>
          </a:p>
        </p:txBody>
      </p:sp>
      <p:sp>
        <p:nvSpPr>
          <p:cNvPr id="30" name="文本框 29"/>
          <p:cNvSpPr txBox="1"/>
          <p:nvPr/>
        </p:nvSpPr>
        <p:spPr>
          <a:xfrm>
            <a:off x="4116843" y="4771624"/>
            <a:ext cx="1618194" cy="323165"/>
          </a:xfrm>
          <a:prstGeom prst="rect">
            <a:avLst/>
          </a:prstGeom>
          <a:no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500" dirty="0">
                <a:solidFill>
                  <a:schemeClr val="bg1">
                    <a:lumMod val="85000"/>
                  </a:schemeClr>
                </a:solidFill>
                <a:cs typeface="+mn-ea"/>
                <a:sym typeface="+mn-lt"/>
              </a:rPr>
              <a:t>时间</a:t>
            </a:r>
            <a:r>
              <a:rPr kumimoji="0" lang="zh-CN" altLang="en-US" sz="1500" b="0" i="0" u="none" strike="noStrike" kern="1200" cap="none" spc="0" normalizeH="0" baseline="0" noProof="0" dirty="0" smtClean="0">
                <a:ln>
                  <a:noFill/>
                </a:ln>
                <a:solidFill>
                  <a:schemeClr val="bg1">
                    <a:lumMod val="85000"/>
                  </a:schemeClr>
                </a:solidFill>
                <a:effectLst/>
                <a:uLnTx/>
                <a:uFillTx/>
                <a:cs typeface="+mn-ea"/>
                <a:sym typeface="+mn-lt"/>
              </a:rPr>
              <a:t>：</a:t>
            </a:r>
            <a:r>
              <a:rPr kumimoji="0" lang="en-US" altLang="zh-CN" sz="1500" b="0" i="0" u="none" strike="noStrike" kern="1200" cap="none" spc="0" normalizeH="0" baseline="0" noProof="0" dirty="0" smtClean="0">
                <a:ln>
                  <a:noFill/>
                </a:ln>
                <a:solidFill>
                  <a:schemeClr val="bg1">
                    <a:lumMod val="85000"/>
                  </a:schemeClr>
                </a:solidFill>
                <a:effectLst/>
                <a:uLnTx/>
                <a:uFillTx/>
                <a:cs typeface="+mn-ea"/>
                <a:sym typeface="+mn-lt"/>
              </a:rPr>
              <a:t>20XX</a:t>
            </a:r>
            <a:endParaRPr kumimoji="0" lang="en-US" altLang="zh-CN" sz="1500" b="0" i="0" u="none" strike="noStrike" kern="1200" cap="none" spc="0" normalizeH="0" baseline="0" noProof="0" dirty="0">
              <a:ln>
                <a:noFill/>
              </a:ln>
              <a:solidFill>
                <a:schemeClr val="bg1">
                  <a:lumMod val="85000"/>
                </a:schemeClr>
              </a:solidFill>
              <a:effectLst/>
              <a:uLnTx/>
              <a:uFillTx/>
              <a:cs typeface="+mn-ea"/>
              <a:sym typeface="+mn-lt"/>
            </a:endParaRPr>
          </a:p>
        </p:txBody>
      </p:sp>
      <p:cxnSp>
        <p:nvCxnSpPr>
          <p:cNvPr id="31" name="直接连接符 30"/>
          <p:cNvCxnSpPr/>
          <p:nvPr/>
        </p:nvCxnSpPr>
        <p:spPr>
          <a:xfrm>
            <a:off x="1816882" y="4431519"/>
            <a:ext cx="4172505" cy="0"/>
          </a:xfrm>
          <a:prstGeom prst="line">
            <a:avLst/>
          </a:prstGeom>
          <a:ln w="25400">
            <a:gradFill flip="none" rotWithShape="1">
              <a:gsLst>
                <a:gs pos="50000">
                  <a:srgbClr val="D8B98D"/>
                </a:gs>
                <a:gs pos="75000">
                  <a:srgbClr val="D8B98D"/>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5400000" flipH="1" flipV="1">
            <a:off x="2061845" y="5227320"/>
            <a:ext cx="325120" cy="767715"/>
            <a:chOff x="396" y="921"/>
            <a:chExt cx="308" cy="760"/>
          </a:xfrm>
        </p:grpSpPr>
        <p:cxnSp>
          <p:nvCxnSpPr>
            <p:cNvPr id="17" name="直接连接符 16"/>
            <p:cNvCxnSpPr/>
            <p:nvPr/>
          </p:nvCxnSpPr>
          <p:spPr>
            <a:xfrm>
              <a:off x="396" y="921"/>
              <a:ext cx="0" cy="760"/>
            </a:xfrm>
            <a:prstGeom prst="line">
              <a:avLst/>
            </a:prstGeom>
            <a:ln w="22225">
              <a:gradFill>
                <a:gsLst>
                  <a:gs pos="50000">
                    <a:srgbClr val="D8B98D"/>
                  </a:gs>
                  <a:gs pos="97000">
                    <a:schemeClr val="bg1">
                      <a:alpha val="0"/>
                    </a:schemeClr>
                  </a:gs>
                </a:gsLst>
                <a:lin ang="5460000" scaled="1"/>
              </a:gra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50" y="921"/>
              <a:ext cx="0" cy="426"/>
            </a:xfrm>
            <a:prstGeom prst="line">
              <a:avLst/>
            </a:prstGeom>
            <a:ln w="22225">
              <a:gradFill>
                <a:gsLst>
                  <a:gs pos="50000">
                    <a:srgbClr val="D8B98D"/>
                  </a:gs>
                  <a:gs pos="97000">
                    <a:schemeClr val="bg1">
                      <a:alpha val="0"/>
                    </a:schemeClr>
                  </a:gs>
                </a:gsLst>
                <a:lin ang="5460000" scaled="1"/>
              </a:gra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04" y="921"/>
              <a:ext cx="0" cy="426"/>
            </a:xfrm>
            <a:prstGeom prst="line">
              <a:avLst/>
            </a:prstGeom>
            <a:ln w="22225">
              <a:gradFill>
                <a:gsLst>
                  <a:gs pos="50000">
                    <a:srgbClr val="D8B98D"/>
                  </a:gs>
                  <a:gs pos="97000">
                    <a:schemeClr val="bg1">
                      <a:alpha val="0"/>
                    </a:schemeClr>
                  </a:gs>
                </a:gsLst>
                <a:lin ang="5460000" scaled="1"/>
              </a:gra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9053830" y="105029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7118985" y="4431665"/>
            <a:ext cx="1198880" cy="1179830"/>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heckerboard(across)">
                                      <p:cBhvr>
                                        <p:cTn id="7" dur="500"/>
                                        <p:tgtEl>
                                          <p:spTgt spid="24"/>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1000" fill="hold"/>
                                        <p:tgtEl>
                                          <p:spTgt spid="25"/>
                                        </p:tgtEl>
                                        <p:attrNameLst>
                                          <p:attrName>ppt_w</p:attrName>
                                        </p:attrNameLst>
                                      </p:cBhvr>
                                      <p:tavLst>
                                        <p:tav tm="0">
                                          <p:val>
                                            <p:strVal val="#ppt_w*0.70"/>
                                          </p:val>
                                        </p:tav>
                                        <p:tav tm="100000">
                                          <p:val>
                                            <p:strVal val="#ppt_w"/>
                                          </p:val>
                                        </p:tav>
                                      </p:tavLst>
                                    </p:anim>
                                    <p:anim calcmode="lin" valueType="num">
                                      <p:cBhvr>
                                        <p:cTn id="12" dur="1000" fill="hold"/>
                                        <p:tgtEl>
                                          <p:spTgt spid="25"/>
                                        </p:tgtEl>
                                        <p:attrNameLst>
                                          <p:attrName>ppt_h</p:attrName>
                                        </p:attrNameLst>
                                      </p:cBhvr>
                                      <p:tavLst>
                                        <p:tav tm="0">
                                          <p:val>
                                            <p:strVal val="#ppt_h"/>
                                          </p:val>
                                        </p:tav>
                                        <p:tav tm="100000">
                                          <p:val>
                                            <p:strVal val="#ppt_h"/>
                                          </p:val>
                                        </p:tav>
                                      </p:tavLst>
                                    </p:anim>
                                    <p:animEffect transition="in" filter="fade">
                                      <p:cBhvr>
                                        <p:cTn id="13" dur="1000"/>
                                        <p:tgtEl>
                                          <p:spTgt spid="25"/>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strVal val="#ppt_w*0.70"/>
                                          </p:val>
                                        </p:tav>
                                        <p:tav tm="100000">
                                          <p:val>
                                            <p:strVal val="#ppt_w"/>
                                          </p:val>
                                        </p:tav>
                                      </p:tavLst>
                                    </p:anim>
                                    <p:anim calcmode="lin" valueType="num">
                                      <p:cBhvr>
                                        <p:cTn id="17" dur="1000" fill="hold"/>
                                        <p:tgtEl>
                                          <p:spTgt spid="26"/>
                                        </p:tgtEl>
                                        <p:attrNameLst>
                                          <p:attrName>ppt_h</p:attrName>
                                        </p:attrNameLst>
                                      </p:cBhvr>
                                      <p:tavLst>
                                        <p:tav tm="0">
                                          <p:val>
                                            <p:strVal val="#ppt_h"/>
                                          </p:val>
                                        </p:tav>
                                        <p:tav tm="100000">
                                          <p:val>
                                            <p:strVal val="#ppt_h"/>
                                          </p:val>
                                        </p:tav>
                                      </p:tavLst>
                                    </p:anim>
                                    <p:animEffect transition="in" filter="fade">
                                      <p:cBhvr>
                                        <p:cTn id="18" dur="1000"/>
                                        <p:tgtEl>
                                          <p:spTgt spid="26"/>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16" presetClass="entr" presetSubtype="21"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inVertical)">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8"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73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1724025" y="-59817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83640" y="-1059180"/>
            <a:ext cx="9420225" cy="9337040"/>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3" name="矩形 12"/>
          <p:cNvSpPr/>
          <p:nvPr/>
        </p:nvSpPr>
        <p:spPr>
          <a:xfrm>
            <a:off x="2993390" y="3049905"/>
            <a:ext cx="5848985" cy="922020"/>
          </a:xfrm>
          <a:prstGeom prst="rect">
            <a:avLst/>
          </a:prstGeom>
        </p:spPr>
        <p:txBody>
          <a:bodyPr wrap="square">
            <a:spAutoFit/>
          </a:bodyPr>
          <a:lstStyle/>
          <a:p>
            <a:pPr algn="dist"/>
            <a:r>
              <a:rPr lang="zh-CN" altLang="en-US" sz="5400" smtClean="0">
                <a:solidFill>
                  <a:schemeClr val="bg2"/>
                </a:solidFill>
                <a:cs typeface="+mn-ea"/>
                <a:sym typeface="+mn-lt"/>
              </a:rPr>
              <a:t>项目背景简介</a:t>
            </a:r>
            <a:endParaRPr lang="zh-CN" altLang="en-US" sz="5400" dirty="0" smtClean="0">
              <a:solidFill>
                <a:schemeClr val="bg2"/>
              </a:solidFill>
              <a:cs typeface="+mn-ea"/>
              <a:sym typeface="+mn-lt"/>
            </a:endParaRPr>
          </a:p>
        </p:txBody>
      </p:sp>
      <p:sp>
        <p:nvSpPr>
          <p:cNvPr id="15" name="椭圆 14"/>
          <p:cNvSpPr/>
          <p:nvPr/>
        </p:nvSpPr>
        <p:spPr>
          <a:xfrm>
            <a:off x="5542915" y="1595755"/>
            <a:ext cx="1105535" cy="110553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smtClean="0">
                <a:solidFill>
                  <a:schemeClr val="bg2"/>
                </a:solidFill>
                <a:cs typeface="+mn-ea"/>
                <a:sym typeface="+mn-lt"/>
              </a:rPr>
              <a:t>01</a:t>
            </a:r>
            <a:endParaRPr lang="en-US" altLang="zh-CN" sz="3600" smtClean="0">
              <a:solidFill>
                <a:schemeClr val="bg2"/>
              </a:solidFill>
              <a:cs typeface="+mn-ea"/>
              <a:sym typeface="+mn-lt"/>
            </a:endParaRPr>
          </a:p>
        </p:txBody>
      </p:sp>
      <p:sp>
        <p:nvSpPr>
          <p:cNvPr id="2" name="椭圆 1"/>
          <p:cNvSpPr/>
          <p:nvPr/>
        </p:nvSpPr>
        <p:spPr>
          <a:xfrm>
            <a:off x="8193405" y="110490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461135" y="4881880"/>
            <a:ext cx="3278505" cy="3226435"/>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2000"/>
                                        <p:tgtEl>
                                          <p:spTgt spid="10"/>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strVal val="#ppt_w*0.70"/>
                                          </p:val>
                                        </p:tav>
                                        <p:tav tm="100000">
                                          <p:val>
                                            <p:strVal val="#ppt_w"/>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animEffect transition="in" filter="fade">
                                      <p:cBhvr>
                                        <p:cTn id="16" dur="1000"/>
                                        <p:tgtEl>
                                          <p:spTgt spid="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strVal val="#ppt_w*0.7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Effect transition="in" filter="fade">
                                      <p:cBhvr>
                                        <p:cTn id="21" dur="1000"/>
                                        <p:tgtEl>
                                          <p:spTgt spid="15"/>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strVal val="#ppt_w*0.7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animEffect transition="in" filter="fad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p:bldP spid="15" grpId="0" animBg="1"/>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项目背景简介</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01</a:t>
            </a:r>
            <a:endParaRPr lang="en-US" altLang="zh-CN" sz="2000" dirty="0" smtClean="0">
              <a:solidFill>
                <a:schemeClr val="tx1">
                  <a:lumMod val="75000"/>
                  <a:lumOff val="25000"/>
                </a:schemeClr>
              </a:solidFill>
              <a:cs typeface="+mn-ea"/>
              <a:sym typeface="+mn-lt"/>
            </a:endParaRPr>
          </a:p>
        </p:txBody>
      </p:sp>
      <p:sp>
        <p:nvSpPr>
          <p:cNvPr id="7" name="Freeform 20"/>
          <p:cNvSpPr>
            <a:spLocks noEditPoints="1"/>
          </p:cNvSpPr>
          <p:nvPr/>
        </p:nvSpPr>
        <p:spPr bwMode="auto">
          <a:xfrm>
            <a:off x="4602163" y="1158458"/>
            <a:ext cx="3041650" cy="3653632"/>
          </a:xfrm>
          <a:custGeom>
            <a:avLst/>
            <a:gdLst>
              <a:gd name="T0" fmla="*/ 1916 w 3832"/>
              <a:gd name="T1" fmla="*/ 0 h 4603"/>
              <a:gd name="T2" fmla="*/ 0 w 3832"/>
              <a:gd name="T3" fmla="*/ 1100 h 4603"/>
              <a:gd name="T4" fmla="*/ 1125 w 3832"/>
              <a:gd name="T5" fmla="*/ 4603 h 4603"/>
              <a:gd name="T6" fmla="*/ 2707 w 3832"/>
              <a:gd name="T7" fmla="*/ 4603 h 4603"/>
              <a:gd name="T8" fmla="*/ 3832 w 3832"/>
              <a:gd name="T9" fmla="*/ 1100 h 4603"/>
              <a:gd name="T10" fmla="*/ 1916 w 3832"/>
              <a:gd name="T11" fmla="*/ 0 h 4603"/>
              <a:gd name="T12" fmla="*/ 2627 w 3832"/>
              <a:gd name="T13" fmla="*/ 4506 h 4603"/>
              <a:gd name="T14" fmla="*/ 1205 w 3832"/>
              <a:gd name="T15" fmla="*/ 4506 h 4603"/>
              <a:gd name="T16" fmla="*/ 104 w 3832"/>
              <a:gd name="T17" fmla="*/ 1148 h 4603"/>
              <a:gd name="T18" fmla="*/ 1916 w 3832"/>
              <a:gd name="T19" fmla="*/ 104 h 4603"/>
              <a:gd name="T20" fmla="*/ 3727 w 3832"/>
              <a:gd name="T21" fmla="*/ 1148 h 4603"/>
              <a:gd name="T22" fmla="*/ 2627 w 3832"/>
              <a:gd name="T23" fmla="*/ 4506 h 4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32" h="4603">
                <a:moveTo>
                  <a:pt x="1916" y="0"/>
                </a:moveTo>
                <a:lnTo>
                  <a:pt x="0" y="1100"/>
                </a:lnTo>
                <a:lnTo>
                  <a:pt x="1125" y="4603"/>
                </a:lnTo>
                <a:lnTo>
                  <a:pt x="2707" y="4603"/>
                </a:lnTo>
                <a:lnTo>
                  <a:pt x="3832" y="1100"/>
                </a:lnTo>
                <a:lnTo>
                  <a:pt x="1916" y="0"/>
                </a:lnTo>
                <a:close/>
                <a:moveTo>
                  <a:pt x="2627" y="4506"/>
                </a:moveTo>
                <a:lnTo>
                  <a:pt x="1205" y="4506"/>
                </a:lnTo>
                <a:lnTo>
                  <a:pt x="104" y="1148"/>
                </a:lnTo>
                <a:lnTo>
                  <a:pt x="1916" y="104"/>
                </a:lnTo>
                <a:lnTo>
                  <a:pt x="3727" y="1148"/>
                </a:lnTo>
                <a:lnTo>
                  <a:pt x="2627" y="4506"/>
                </a:lnTo>
                <a:close/>
              </a:path>
            </a:pathLst>
          </a:custGeom>
          <a:solidFill>
            <a:srgbClr val="DFCAAB"/>
          </a:solidFill>
          <a:ln>
            <a:noFill/>
          </a:ln>
        </p:spPr>
        <p:txBody>
          <a:bodyPr vert="horz" wrap="square" lIns="45720" tIns="22860" rIns="45720" bIns="22860" numCol="1" anchor="t" anchorCtr="0" compatLnSpc="1"/>
          <a:lstStyle/>
          <a:p>
            <a:endParaRPr lang="en-US" sz="900">
              <a:cs typeface="+mn-ea"/>
              <a:sym typeface="+mn-lt"/>
            </a:endParaRPr>
          </a:p>
        </p:txBody>
      </p:sp>
      <p:sp>
        <p:nvSpPr>
          <p:cNvPr id="8" name="Freeform 21"/>
          <p:cNvSpPr/>
          <p:nvPr/>
        </p:nvSpPr>
        <p:spPr bwMode="auto">
          <a:xfrm>
            <a:off x="5491639" y="5300087"/>
            <a:ext cx="1263650" cy="465138"/>
          </a:xfrm>
          <a:custGeom>
            <a:avLst/>
            <a:gdLst>
              <a:gd name="T0" fmla="*/ 0 w 1592"/>
              <a:gd name="T1" fmla="*/ 0 h 586"/>
              <a:gd name="T2" fmla="*/ 0 w 1592"/>
              <a:gd name="T3" fmla="*/ 128 h 586"/>
              <a:gd name="T4" fmla="*/ 797 w 1592"/>
              <a:gd name="T5" fmla="*/ 586 h 586"/>
              <a:gd name="T6" fmla="*/ 1592 w 1592"/>
              <a:gd name="T7" fmla="*/ 128 h 586"/>
              <a:gd name="T8" fmla="*/ 1592 w 1592"/>
              <a:gd name="T9" fmla="*/ 0 h 586"/>
              <a:gd name="T10" fmla="*/ 0 w 1592"/>
              <a:gd name="T11" fmla="*/ 0 h 586"/>
            </a:gdLst>
            <a:ahLst/>
            <a:cxnLst>
              <a:cxn ang="0">
                <a:pos x="T0" y="T1"/>
              </a:cxn>
              <a:cxn ang="0">
                <a:pos x="T2" y="T3"/>
              </a:cxn>
              <a:cxn ang="0">
                <a:pos x="T4" y="T5"/>
              </a:cxn>
              <a:cxn ang="0">
                <a:pos x="T6" y="T7"/>
              </a:cxn>
              <a:cxn ang="0">
                <a:pos x="T8" y="T9"/>
              </a:cxn>
              <a:cxn ang="0">
                <a:pos x="T10" y="T11"/>
              </a:cxn>
            </a:cxnLst>
            <a:rect l="0" t="0" r="r" b="b"/>
            <a:pathLst>
              <a:path w="1592" h="586">
                <a:moveTo>
                  <a:pt x="0" y="0"/>
                </a:moveTo>
                <a:lnTo>
                  <a:pt x="0" y="128"/>
                </a:lnTo>
                <a:lnTo>
                  <a:pt x="797" y="586"/>
                </a:lnTo>
                <a:lnTo>
                  <a:pt x="1592" y="128"/>
                </a:lnTo>
                <a:lnTo>
                  <a:pt x="1592" y="0"/>
                </a:lnTo>
                <a:lnTo>
                  <a:pt x="0" y="0"/>
                </a:lnTo>
                <a:close/>
              </a:path>
            </a:pathLst>
          </a:custGeom>
          <a:gradFill>
            <a:gsLst>
              <a:gs pos="0">
                <a:schemeClr val="tx1">
                  <a:lumMod val="85000"/>
                  <a:lumOff val="15000"/>
                </a:schemeClr>
              </a:gs>
              <a:gs pos="100000">
                <a:schemeClr val="bg1">
                  <a:lumMod val="75000"/>
                  <a:alpha val="40000"/>
                </a:schemeClr>
              </a:gs>
            </a:gsLst>
            <a:lin ang="0" scaled="0"/>
          </a:gradFill>
          <a:ln>
            <a:noFill/>
          </a:ln>
        </p:spPr>
        <p:txBody>
          <a:bodyPr vert="horz" wrap="square" lIns="45720" tIns="22860" rIns="45720" bIns="22860" numCol="1" anchor="t" anchorCtr="0" compatLnSpc="1"/>
          <a:lstStyle/>
          <a:p>
            <a:endParaRPr lang="en-US" sz="900">
              <a:cs typeface="+mn-ea"/>
              <a:sym typeface="+mn-lt"/>
            </a:endParaRPr>
          </a:p>
        </p:txBody>
      </p:sp>
      <p:sp>
        <p:nvSpPr>
          <p:cNvPr id="9" name="Rectangle 22"/>
          <p:cNvSpPr>
            <a:spLocks noChangeArrowheads="1"/>
          </p:cNvSpPr>
          <p:nvPr/>
        </p:nvSpPr>
        <p:spPr bwMode="auto">
          <a:xfrm>
            <a:off x="5491639" y="4925437"/>
            <a:ext cx="1263650" cy="142082"/>
          </a:xfrm>
          <a:prstGeom prst="rect">
            <a:avLst/>
          </a:prstGeom>
          <a:gradFill>
            <a:gsLst>
              <a:gs pos="0">
                <a:schemeClr val="tx1">
                  <a:lumMod val="85000"/>
                  <a:lumOff val="15000"/>
                </a:schemeClr>
              </a:gs>
              <a:gs pos="100000">
                <a:schemeClr val="bg1">
                  <a:lumMod val="75000"/>
                  <a:alpha val="40000"/>
                </a:schemeClr>
              </a:gs>
            </a:gsLst>
            <a:lin ang="0" scaled="0"/>
          </a:gradFill>
          <a:ln>
            <a:noFill/>
          </a:ln>
        </p:spPr>
        <p:txBody>
          <a:bodyPr vert="horz" wrap="square" lIns="45720" tIns="22860" rIns="45720" bIns="22860" numCol="1" anchor="t" anchorCtr="0" compatLnSpc="1"/>
          <a:lstStyle/>
          <a:p>
            <a:endParaRPr lang="en-US" sz="900">
              <a:cs typeface="+mn-ea"/>
              <a:sym typeface="+mn-lt"/>
            </a:endParaRPr>
          </a:p>
        </p:txBody>
      </p:sp>
      <p:sp>
        <p:nvSpPr>
          <p:cNvPr id="10" name="Rectangle 23"/>
          <p:cNvSpPr>
            <a:spLocks noChangeArrowheads="1"/>
          </p:cNvSpPr>
          <p:nvPr/>
        </p:nvSpPr>
        <p:spPr bwMode="auto">
          <a:xfrm>
            <a:off x="5491639" y="5113556"/>
            <a:ext cx="1263650" cy="142082"/>
          </a:xfrm>
          <a:prstGeom prst="rect">
            <a:avLst/>
          </a:prstGeom>
          <a:gradFill>
            <a:gsLst>
              <a:gs pos="0">
                <a:schemeClr val="tx1">
                  <a:lumMod val="85000"/>
                  <a:lumOff val="15000"/>
                </a:schemeClr>
              </a:gs>
              <a:gs pos="100000">
                <a:schemeClr val="bg1">
                  <a:lumMod val="75000"/>
                  <a:alpha val="40000"/>
                </a:schemeClr>
              </a:gs>
            </a:gsLst>
            <a:lin ang="0" scaled="0"/>
          </a:gradFill>
          <a:ln>
            <a:noFill/>
          </a:ln>
        </p:spPr>
        <p:txBody>
          <a:bodyPr vert="horz" wrap="square" lIns="45720" tIns="22860" rIns="45720" bIns="22860" numCol="1" anchor="t" anchorCtr="0" compatLnSpc="1"/>
          <a:lstStyle/>
          <a:p>
            <a:endParaRPr lang="en-US" sz="900">
              <a:cs typeface="+mn-ea"/>
              <a:sym typeface="+mn-lt"/>
            </a:endParaRPr>
          </a:p>
        </p:txBody>
      </p:sp>
      <p:sp>
        <p:nvSpPr>
          <p:cNvPr id="11" name="Freeform 24"/>
          <p:cNvSpPr/>
          <p:nvPr/>
        </p:nvSpPr>
        <p:spPr bwMode="auto">
          <a:xfrm>
            <a:off x="5229702" y="2925345"/>
            <a:ext cx="1793875" cy="1720850"/>
          </a:xfrm>
          <a:custGeom>
            <a:avLst/>
            <a:gdLst>
              <a:gd name="T0" fmla="*/ 1129 w 2260"/>
              <a:gd name="T1" fmla="*/ 0 h 2168"/>
              <a:gd name="T2" fmla="*/ 0 w 2260"/>
              <a:gd name="T3" fmla="*/ 654 h 2168"/>
              <a:gd name="T4" fmla="*/ 474 w 2260"/>
              <a:gd name="T5" fmla="*/ 2168 h 2168"/>
              <a:gd name="T6" fmla="*/ 1131 w 2260"/>
              <a:gd name="T7" fmla="*/ 2168 h 2168"/>
              <a:gd name="T8" fmla="*/ 1786 w 2260"/>
              <a:gd name="T9" fmla="*/ 2168 h 2168"/>
              <a:gd name="T10" fmla="*/ 2260 w 2260"/>
              <a:gd name="T11" fmla="*/ 652 h 2168"/>
              <a:gd name="T12" fmla="*/ 1129 w 2260"/>
              <a:gd name="T13" fmla="*/ 0 h 2168"/>
            </a:gdLst>
            <a:ahLst/>
            <a:cxnLst>
              <a:cxn ang="0">
                <a:pos x="T0" y="T1"/>
              </a:cxn>
              <a:cxn ang="0">
                <a:pos x="T2" y="T3"/>
              </a:cxn>
              <a:cxn ang="0">
                <a:pos x="T4" y="T5"/>
              </a:cxn>
              <a:cxn ang="0">
                <a:pos x="T6" y="T7"/>
              </a:cxn>
              <a:cxn ang="0">
                <a:pos x="T8" y="T9"/>
              </a:cxn>
              <a:cxn ang="0">
                <a:pos x="T10" y="T11"/>
              </a:cxn>
              <a:cxn ang="0">
                <a:pos x="T12" y="T13"/>
              </a:cxn>
            </a:cxnLst>
            <a:rect l="0" t="0" r="r" b="b"/>
            <a:pathLst>
              <a:path w="2260" h="2168">
                <a:moveTo>
                  <a:pt x="1129" y="0"/>
                </a:moveTo>
                <a:lnTo>
                  <a:pt x="0" y="654"/>
                </a:lnTo>
                <a:lnTo>
                  <a:pt x="474" y="2168"/>
                </a:lnTo>
                <a:lnTo>
                  <a:pt x="1131" y="2168"/>
                </a:lnTo>
                <a:lnTo>
                  <a:pt x="1786" y="2168"/>
                </a:lnTo>
                <a:lnTo>
                  <a:pt x="2260" y="652"/>
                </a:lnTo>
                <a:lnTo>
                  <a:pt x="1129" y="0"/>
                </a:lnTo>
                <a:close/>
              </a:path>
            </a:pathLst>
          </a:custGeom>
          <a:solidFill>
            <a:schemeClr val="tx1">
              <a:lumMod val="65000"/>
              <a:lumOff val="35000"/>
            </a:schemeClr>
          </a:solidFill>
          <a:ln>
            <a:noFill/>
          </a:ln>
        </p:spPr>
        <p:txBody>
          <a:bodyPr vert="horz" wrap="square" lIns="45720" tIns="22860" rIns="45720" bIns="22860" numCol="1" anchor="t" anchorCtr="0" compatLnSpc="1"/>
          <a:lstStyle/>
          <a:p>
            <a:endParaRPr lang="en-US" sz="900">
              <a:cs typeface="+mn-ea"/>
              <a:sym typeface="+mn-lt"/>
            </a:endParaRPr>
          </a:p>
        </p:txBody>
      </p:sp>
      <p:sp>
        <p:nvSpPr>
          <p:cNvPr id="12" name="Line 25"/>
          <p:cNvSpPr>
            <a:spLocks noChangeShapeType="1"/>
          </p:cNvSpPr>
          <p:nvPr/>
        </p:nvSpPr>
        <p:spPr bwMode="auto">
          <a:xfrm>
            <a:off x="4886802" y="403421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a:cs typeface="+mn-ea"/>
              <a:sym typeface="+mn-lt"/>
            </a:endParaRPr>
          </a:p>
        </p:txBody>
      </p:sp>
      <p:sp>
        <p:nvSpPr>
          <p:cNvPr id="14" name="Line 26"/>
          <p:cNvSpPr>
            <a:spLocks noChangeShapeType="1"/>
          </p:cNvSpPr>
          <p:nvPr/>
        </p:nvSpPr>
        <p:spPr bwMode="auto">
          <a:xfrm>
            <a:off x="5013802" y="4161214"/>
            <a:ext cx="0" cy="0"/>
          </a:xfrm>
          <a:prstGeom prst="line">
            <a:avLst/>
          </a:prstGeom>
          <a:noFill/>
          <a:ln w="12700" cap="flat">
            <a:solidFill>
              <a:srgbClr val="00AEEF"/>
            </a:solidFill>
            <a:prstDash val="solid"/>
            <a:miter lim="800000"/>
          </a:ln>
          <a:extLst>
            <a:ext uri="{909E8E84-426E-40DD-AFC4-6F175D3DCCD1}">
              <a14:hiddenFill xmlns:a14="http://schemas.microsoft.com/office/drawing/2010/main">
                <a:noFill/>
              </a14:hiddenFill>
            </a:ext>
          </a:extLst>
        </p:spPr>
        <p:txBody>
          <a:bodyPr vert="horz" wrap="square" lIns="45720" tIns="22860" rIns="45720" bIns="22860" numCol="1" anchor="t" anchorCtr="0" compatLnSpc="1"/>
          <a:lstStyle/>
          <a:p>
            <a:endParaRPr lang="en-US" sz="900">
              <a:cs typeface="+mn-ea"/>
              <a:sym typeface="+mn-lt"/>
            </a:endParaRPr>
          </a:p>
        </p:txBody>
      </p:sp>
      <p:sp>
        <p:nvSpPr>
          <p:cNvPr id="15" name="Freeform 27"/>
          <p:cNvSpPr/>
          <p:nvPr/>
        </p:nvSpPr>
        <p:spPr bwMode="auto">
          <a:xfrm>
            <a:off x="5733733" y="3578602"/>
            <a:ext cx="787400" cy="1067594"/>
          </a:xfrm>
          <a:custGeom>
            <a:avLst/>
            <a:gdLst>
              <a:gd name="T0" fmla="*/ 992 w 992"/>
              <a:gd name="T1" fmla="*/ 0 h 1345"/>
              <a:gd name="T2" fmla="*/ 496 w 992"/>
              <a:gd name="T3" fmla="*/ 285 h 1345"/>
              <a:gd name="T4" fmla="*/ 0 w 992"/>
              <a:gd name="T5" fmla="*/ 0 h 1345"/>
              <a:gd name="T6" fmla="*/ 0 w 992"/>
              <a:gd name="T7" fmla="*/ 265 h 1345"/>
              <a:gd name="T8" fmla="*/ 397 w 992"/>
              <a:gd name="T9" fmla="*/ 494 h 1345"/>
              <a:gd name="T10" fmla="*/ 397 w 992"/>
              <a:gd name="T11" fmla="*/ 1345 h 1345"/>
              <a:gd name="T12" fmla="*/ 592 w 992"/>
              <a:gd name="T13" fmla="*/ 1345 h 1345"/>
              <a:gd name="T14" fmla="*/ 592 w 992"/>
              <a:gd name="T15" fmla="*/ 494 h 1345"/>
              <a:gd name="T16" fmla="*/ 992 w 992"/>
              <a:gd name="T17" fmla="*/ 265 h 1345"/>
              <a:gd name="T18" fmla="*/ 992 w 992"/>
              <a:gd name="T19" fmla="*/ 0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2" h="1345">
                <a:moveTo>
                  <a:pt x="992" y="0"/>
                </a:moveTo>
                <a:lnTo>
                  <a:pt x="496" y="285"/>
                </a:lnTo>
                <a:lnTo>
                  <a:pt x="0" y="0"/>
                </a:lnTo>
                <a:lnTo>
                  <a:pt x="0" y="265"/>
                </a:lnTo>
                <a:lnTo>
                  <a:pt x="397" y="494"/>
                </a:lnTo>
                <a:lnTo>
                  <a:pt x="397" y="1345"/>
                </a:lnTo>
                <a:lnTo>
                  <a:pt x="592" y="1345"/>
                </a:lnTo>
                <a:lnTo>
                  <a:pt x="592" y="494"/>
                </a:lnTo>
                <a:lnTo>
                  <a:pt x="992" y="265"/>
                </a:lnTo>
                <a:lnTo>
                  <a:pt x="992" y="0"/>
                </a:lnTo>
                <a:close/>
              </a:path>
            </a:pathLst>
          </a:custGeom>
          <a:solidFill>
            <a:srgbClr val="DFCAAB"/>
          </a:solidFill>
          <a:ln>
            <a:noFill/>
          </a:ln>
        </p:spPr>
        <p:txBody>
          <a:bodyPr vert="horz" wrap="square" lIns="45720" tIns="22860" rIns="45720" bIns="22860" numCol="1" anchor="t" anchorCtr="0" compatLnSpc="1"/>
          <a:lstStyle/>
          <a:p>
            <a:endParaRPr lang="en-US" sz="900">
              <a:cs typeface="+mn-ea"/>
              <a:sym typeface="+mn-lt"/>
            </a:endParaRPr>
          </a:p>
        </p:txBody>
      </p:sp>
      <p:sp>
        <p:nvSpPr>
          <p:cNvPr id="16" name="Freeform 28"/>
          <p:cNvSpPr/>
          <p:nvPr/>
        </p:nvSpPr>
        <p:spPr bwMode="auto">
          <a:xfrm>
            <a:off x="6144895" y="1379914"/>
            <a:ext cx="1300957" cy="1485107"/>
          </a:xfrm>
          <a:custGeom>
            <a:avLst/>
            <a:gdLst>
              <a:gd name="T0" fmla="*/ 1639 w 1639"/>
              <a:gd name="T1" fmla="*/ 911 h 1871"/>
              <a:gd name="T2" fmla="*/ 0 w 1639"/>
              <a:gd name="T3" fmla="*/ 0 h 1871"/>
              <a:gd name="T4" fmla="*/ 0 w 1639"/>
              <a:gd name="T5" fmla="*/ 1871 h 1871"/>
              <a:gd name="T6" fmla="*/ 1639 w 1639"/>
              <a:gd name="T7" fmla="*/ 911 h 1871"/>
            </a:gdLst>
            <a:ahLst/>
            <a:cxnLst>
              <a:cxn ang="0">
                <a:pos x="T0" y="T1"/>
              </a:cxn>
              <a:cxn ang="0">
                <a:pos x="T2" y="T3"/>
              </a:cxn>
              <a:cxn ang="0">
                <a:pos x="T4" y="T5"/>
              </a:cxn>
              <a:cxn ang="0">
                <a:pos x="T6" y="T7"/>
              </a:cxn>
            </a:cxnLst>
            <a:rect l="0" t="0" r="r" b="b"/>
            <a:pathLst>
              <a:path w="1639" h="1871">
                <a:moveTo>
                  <a:pt x="1639" y="911"/>
                </a:moveTo>
                <a:lnTo>
                  <a:pt x="0" y="0"/>
                </a:lnTo>
                <a:lnTo>
                  <a:pt x="0" y="1871"/>
                </a:lnTo>
                <a:lnTo>
                  <a:pt x="1639" y="911"/>
                </a:lnTo>
                <a:close/>
              </a:path>
            </a:pathLst>
          </a:custGeom>
          <a:solidFill>
            <a:schemeClr val="tx1">
              <a:lumMod val="75000"/>
              <a:lumOff val="25000"/>
            </a:schemeClr>
          </a:solidFill>
          <a:ln>
            <a:noFill/>
          </a:ln>
        </p:spPr>
        <p:txBody>
          <a:bodyPr vert="horz" wrap="square" lIns="45720" tIns="22860" rIns="45720" bIns="22860" numCol="1" anchor="t" anchorCtr="0" compatLnSpc="1"/>
          <a:lstStyle/>
          <a:p>
            <a:endParaRPr lang="en-US" sz="90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endParaRPr>
          </a:p>
        </p:txBody>
      </p:sp>
      <p:sp>
        <p:nvSpPr>
          <p:cNvPr id="17" name="Freeform 29"/>
          <p:cNvSpPr/>
          <p:nvPr/>
        </p:nvSpPr>
        <p:spPr bwMode="auto">
          <a:xfrm>
            <a:off x="4791552" y="2145883"/>
            <a:ext cx="1291432" cy="1257300"/>
          </a:xfrm>
          <a:custGeom>
            <a:avLst/>
            <a:gdLst>
              <a:gd name="T0" fmla="*/ 0 w 1627"/>
              <a:gd name="T1" fmla="*/ 0 h 1584"/>
              <a:gd name="T2" fmla="*/ 536 w 1627"/>
              <a:gd name="T3" fmla="*/ 1584 h 1584"/>
              <a:gd name="T4" fmla="*/ 1627 w 1627"/>
              <a:gd name="T5" fmla="*/ 952 h 1584"/>
              <a:gd name="T6" fmla="*/ 0 w 1627"/>
              <a:gd name="T7" fmla="*/ 0 h 1584"/>
            </a:gdLst>
            <a:ahLst/>
            <a:cxnLst>
              <a:cxn ang="0">
                <a:pos x="T0" y="T1"/>
              </a:cxn>
              <a:cxn ang="0">
                <a:pos x="T2" y="T3"/>
              </a:cxn>
              <a:cxn ang="0">
                <a:pos x="T4" y="T5"/>
              </a:cxn>
              <a:cxn ang="0">
                <a:pos x="T6" y="T7"/>
              </a:cxn>
            </a:cxnLst>
            <a:rect l="0" t="0" r="r" b="b"/>
            <a:pathLst>
              <a:path w="1627" h="1584">
                <a:moveTo>
                  <a:pt x="0" y="0"/>
                </a:moveTo>
                <a:lnTo>
                  <a:pt x="536" y="1584"/>
                </a:lnTo>
                <a:lnTo>
                  <a:pt x="1627" y="952"/>
                </a:lnTo>
                <a:lnTo>
                  <a:pt x="0" y="0"/>
                </a:lnTo>
                <a:close/>
              </a:path>
            </a:pathLst>
          </a:custGeom>
          <a:solidFill>
            <a:schemeClr val="tx1">
              <a:lumMod val="75000"/>
              <a:lumOff val="25000"/>
            </a:schemeClr>
          </a:solidFill>
          <a:ln>
            <a:noFill/>
          </a:ln>
        </p:spPr>
        <p:txBody>
          <a:bodyPr vert="horz" wrap="square" lIns="45720" tIns="22860" rIns="45720" bIns="22860" numCol="1" anchor="t" anchorCtr="0" compatLnSpc="1"/>
          <a:lstStyle/>
          <a:p>
            <a:endParaRPr lang="en-US" sz="900">
              <a:cs typeface="+mn-ea"/>
              <a:sym typeface="+mn-lt"/>
            </a:endParaRPr>
          </a:p>
        </p:txBody>
      </p:sp>
      <p:sp>
        <p:nvSpPr>
          <p:cNvPr id="18" name="Freeform 30"/>
          <p:cNvSpPr/>
          <p:nvPr/>
        </p:nvSpPr>
        <p:spPr bwMode="auto">
          <a:xfrm>
            <a:off x="4804252" y="1383089"/>
            <a:ext cx="1297782" cy="1480344"/>
          </a:xfrm>
          <a:custGeom>
            <a:avLst/>
            <a:gdLst>
              <a:gd name="T0" fmla="*/ 1635 w 1635"/>
              <a:gd name="T1" fmla="*/ 1865 h 1865"/>
              <a:gd name="T2" fmla="*/ 1635 w 1635"/>
              <a:gd name="T3" fmla="*/ 0 h 1865"/>
              <a:gd name="T4" fmla="*/ 0 w 1635"/>
              <a:gd name="T5" fmla="*/ 909 h 1865"/>
              <a:gd name="T6" fmla="*/ 1635 w 1635"/>
              <a:gd name="T7" fmla="*/ 1865 h 1865"/>
            </a:gdLst>
            <a:ahLst/>
            <a:cxnLst>
              <a:cxn ang="0">
                <a:pos x="T0" y="T1"/>
              </a:cxn>
              <a:cxn ang="0">
                <a:pos x="T2" y="T3"/>
              </a:cxn>
              <a:cxn ang="0">
                <a:pos x="T4" y="T5"/>
              </a:cxn>
              <a:cxn ang="0">
                <a:pos x="T6" y="T7"/>
              </a:cxn>
            </a:cxnLst>
            <a:rect l="0" t="0" r="r" b="b"/>
            <a:pathLst>
              <a:path w="1635" h="1865">
                <a:moveTo>
                  <a:pt x="1635" y="1865"/>
                </a:moveTo>
                <a:lnTo>
                  <a:pt x="1635" y="0"/>
                </a:lnTo>
                <a:lnTo>
                  <a:pt x="0" y="909"/>
                </a:lnTo>
                <a:lnTo>
                  <a:pt x="1635" y="1865"/>
                </a:lnTo>
                <a:close/>
              </a:path>
            </a:pathLst>
          </a:custGeom>
          <a:solidFill>
            <a:schemeClr val="tx1">
              <a:lumMod val="75000"/>
              <a:lumOff val="25000"/>
            </a:schemeClr>
          </a:solidFill>
          <a:ln>
            <a:noFill/>
          </a:ln>
        </p:spPr>
        <p:txBody>
          <a:bodyPr vert="horz" wrap="square" lIns="45720" tIns="22860" rIns="45720" bIns="22860" numCol="1" anchor="t" anchorCtr="0" compatLnSpc="1"/>
          <a:lstStyle/>
          <a:p>
            <a:endParaRPr lang="en-US" sz="90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endParaRPr>
          </a:p>
        </p:txBody>
      </p:sp>
      <p:sp>
        <p:nvSpPr>
          <p:cNvPr id="19" name="Freeform 31"/>
          <p:cNvSpPr/>
          <p:nvPr/>
        </p:nvSpPr>
        <p:spPr bwMode="auto">
          <a:xfrm>
            <a:off x="6167120" y="2141120"/>
            <a:ext cx="1296194" cy="1262063"/>
          </a:xfrm>
          <a:custGeom>
            <a:avLst/>
            <a:gdLst>
              <a:gd name="T0" fmla="*/ 1095 w 1633"/>
              <a:gd name="T1" fmla="*/ 1590 h 1590"/>
              <a:gd name="T2" fmla="*/ 1633 w 1633"/>
              <a:gd name="T3" fmla="*/ 0 h 1590"/>
              <a:gd name="T4" fmla="*/ 0 w 1633"/>
              <a:gd name="T5" fmla="*/ 958 h 1590"/>
              <a:gd name="T6" fmla="*/ 1095 w 1633"/>
              <a:gd name="T7" fmla="*/ 1590 h 1590"/>
            </a:gdLst>
            <a:ahLst/>
            <a:cxnLst>
              <a:cxn ang="0">
                <a:pos x="T0" y="T1"/>
              </a:cxn>
              <a:cxn ang="0">
                <a:pos x="T2" y="T3"/>
              </a:cxn>
              <a:cxn ang="0">
                <a:pos x="T4" y="T5"/>
              </a:cxn>
              <a:cxn ang="0">
                <a:pos x="T6" y="T7"/>
              </a:cxn>
            </a:cxnLst>
            <a:rect l="0" t="0" r="r" b="b"/>
            <a:pathLst>
              <a:path w="1633" h="1590">
                <a:moveTo>
                  <a:pt x="1095" y="1590"/>
                </a:moveTo>
                <a:lnTo>
                  <a:pt x="1633" y="0"/>
                </a:lnTo>
                <a:lnTo>
                  <a:pt x="0" y="958"/>
                </a:lnTo>
                <a:lnTo>
                  <a:pt x="1095" y="1590"/>
                </a:lnTo>
                <a:close/>
              </a:path>
            </a:pathLst>
          </a:custGeom>
          <a:solidFill>
            <a:schemeClr val="tx1">
              <a:lumMod val="75000"/>
              <a:lumOff val="25000"/>
            </a:schemeClr>
          </a:solidFill>
          <a:ln>
            <a:noFill/>
          </a:ln>
        </p:spPr>
        <p:txBody>
          <a:bodyPr vert="horz" wrap="square" lIns="45720" tIns="22860" rIns="45720" bIns="22860" numCol="1" anchor="t" anchorCtr="0" compatLnSpc="1"/>
          <a:lstStyle/>
          <a:p>
            <a:endParaRPr lang="en-US" sz="900">
              <a:cs typeface="+mn-ea"/>
              <a:sym typeface="+mn-lt"/>
            </a:endParaRPr>
          </a:p>
        </p:txBody>
      </p:sp>
      <p:sp>
        <p:nvSpPr>
          <p:cNvPr id="27" name="TextBox 40"/>
          <p:cNvSpPr txBox="1"/>
          <p:nvPr/>
        </p:nvSpPr>
        <p:spPr>
          <a:xfrm>
            <a:off x="5144042" y="2703308"/>
            <a:ext cx="473296" cy="415498"/>
          </a:xfrm>
          <a:prstGeom prst="rect">
            <a:avLst/>
          </a:prstGeom>
          <a:noFill/>
        </p:spPr>
        <p:txBody>
          <a:bodyPr wrap="square" lIns="0" tIns="0" rIns="0" bIns="0" rtlCol="0">
            <a:spAutoFit/>
          </a:bodyPr>
          <a:lstStyle/>
          <a:p>
            <a:pPr algn="ctr"/>
            <a:r>
              <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rPr>
              <a:t>1</a:t>
            </a:r>
            <a:endPar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endParaRPr>
          </a:p>
        </p:txBody>
      </p:sp>
      <p:sp>
        <p:nvSpPr>
          <p:cNvPr id="28" name="TextBox 41"/>
          <p:cNvSpPr txBox="1"/>
          <p:nvPr/>
        </p:nvSpPr>
        <p:spPr>
          <a:xfrm>
            <a:off x="5454906" y="1920701"/>
            <a:ext cx="473296" cy="415498"/>
          </a:xfrm>
          <a:prstGeom prst="rect">
            <a:avLst/>
          </a:prstGeom>
          <a:noFill/>
        </p:spPr>
        <p:txBody>
          <a:bodyPr wrap="square" lIns="0" tIns="0" rIns="0" bIns="0" rtlCol="0">
            <a:spAutoFit/>
          </a:bodyPr>
          <a:lstStyle/>
          <a:p>
            <a:pPr algn="ctr"/>
            <a:r>
              <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rPr>
              <a:t>2</a:t>
            </a:r>
            <a:endPar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endParaRPr>
          </a:p>
        </p:txBody>
      </p:sp>
      <p:sp>
        <p:nvSpPr>
          <p:cNvPr id="29" name="TextBox 42"/>
          <p:cNvSpPr txBox="1"/>
          <p:nvPr/>
        </p:nvSpPr>
        <p:spPr>
          <a:xfrm>
            <a:off x="6342208" y="1920701"/>
            <a:ext cx="473296" cy="415498"/>
          </a:xfrm>
          <a:prstGeom prst="rect">
            <a:avLst/>
          </a:prstGeom>
          <a:noFill/>
        </p:spPr>
        <p:txBody>
          <a:bodyPr wrap="square" lIns="0" tIns="0" rIns="0" bIns="0" rtlCol="0">
            <a:spAutoFit/>
          </a:bodyPr>
          <a:lstStyle/>
          <a:p>
            <a:pPr algn="ctr"/>
            <a:r>
              <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rPr>
              <a:t>3</a:t>
            </a:r>
            <a:endPar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endParaRPr>
          </a:p>
        </p:txBody>
      </p:sp>
      <p:sp>
        <p:nvSpPr>
          <p:cNvPr id="30" name="TextBox 43"/>
          <p:cNvSpPr txBox="1"/>
          <p:nvPr/>
        </p:nvSpPr>
        <p:spPr>
          <a:xfrm>
            <a:off x="6579650" y="2703308"/>
            <a:ext cx="473296" cy="415498"/>
          </a:xfrm>
          <a:prstGeom prst="rect">
            <a:avLst/>
          </a:prstGeom>
          <a:noFill/>
        </p:spPr>
        <p:txBody>
          <a:bodyPr wrap="square" lIns="0" tIns="0" rIns="0" bIns="0" rtlCol="0">
            <a:spAutoFit/>
          </a:bodyPr>
          <a:lstStyle/>
          <a:p>
            <a:pPr algn="ctr"/>
            <a:r>
              <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rPr>
              <a:t>4</a:t>
            </a:r>
            <a:endParaRPr lang="en-US" sz="2700" cap="all" dirty="0">
              <a:gradFill>
                <a:gsLst>
                  <a:gs pos="0">
                    <a:schemeClr val="accent1">
                      <a:lumMod val="5000"/>
                      <a:lumOff val="95000"/>
                      <a:alpha val="100000"/>
                    </a:schemeClr>
                  </a:gs>
                  <a:gs pos="74000">
                    <a:srgbClr val="D8B98D"/>
                  </a:gs>
                  <a:gs pos="83000">
                    <a:srgbClr val="D8B98D"/>
                  </a:gs>
                  <a:gs pos="100000">
                    <a:srgbClr val="D8B98D"/>
                  </a:gs>
                </a:gsLst>
                <a:lin ang="5400000" scaled="0"/>
              </a:gradFill>
              <a:cs typeface="+mn-ea"/>
              <a:sym typeface="+mn-lt"/>
            </a:endParaRPr>
          </a:p>
        </p:txBody>
      </p:sp>
      <p:grpSp>
        <p:nvGrpSpPr>
          <p:cNvPr id="36" name="组合 35"/>
          <p:cNvGrpSpPr/>
          <p:nvPr/>
        </p:nvGrpSpPr>
        <p:grpSpPr>
          <a:xfrm>
            <a:off x="1520190" y="2061210"/>
            <a:ext cx="1981200" cy="711835"/>
            <a:chOff x="2408" y="3190"/>
            <a:chExt cx="3120" cy="1121"/>
          </a:xfrm>
        </p:grpSpPr>
        <p:sp>
          <p:nvSpPr>
            <p:cNvPr id="4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4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56" name="组合 55"/>
          <p:cNvGrpSpPr/>
          <p:nvPr/>
        </p:nvGrpSpPr>
        <p:grpSpPr>
          <a:xfrm>
            <a:off x="1520190" y="3790315"/>
            <a:ext cx="1981200" cy="711835"/>
            <a:chOff x="2408" y="3190"/>
            <a:chExt cx="3120" cy="1121"/>
          </a:xfrm>
        </p:grpSpPr>
        <p:sp>
          <p:nvSpPr>
            <p:cNvPr id="5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5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59" name="组合 58"/>
          <p:cNvGrpSpPr/>
          <p:nvPr/>
        </p:nvGrpSpPr>
        <p:grpSpPr>
          <a:xfrm>
            <a:off x="8846185" y="2061845"/>
            <a:ext cx="1981200" cy="711835"/>
            <a:chOff x="2408" y="3190"/>
            <a:chExt cx="3120" cy="1121"/>
          </a:xfrm>
        </p:grpSpPr>
        <p:sp>
          <p:nvSpPr>
            <p:cNvPr id="6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6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grpSp>
        <p:nvGrpSpPr>
          <p:cNvPr id="62" name="组合 61"/>
          <p:cNvGrpSpPr/>
          <p:nvPr/>
        </p:nvGrpSpPr>
        <p:grpSpPr>
          <a:xfrm>
            <a:off x="8846185" y="3790950"/>
            <a:ext cx="1981200" cy="711835"/>
            <a:chOff x="2408" y="3190"/>
            <a:chExt cx="3120" cy="1121"/>
          </a:xfrm>
        </p:grpSpPr>
        <p:sp>
          <p:nvSpPr>
            <p:cNvPr id="6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kern="900" dirty="0">
                  <a:solidFill>
                    <a:schemeClr val="tx1">
                      <a:lumMod val="65000"/>
                      <a:lumOff val="35000"/>
                    </a:schemeClr>
                  </a:solidFill>
                  <a:cs typeface="+mn-ea"/>
                  <a:sym typeface="+mn-lt"/>
                </a:rPr>
                <a:t>标题文本预设</a:t>
              </a:r>
              <a:endParaRPr lang="zh-CN" altLang="en-US" sz="1600" kern="900" dirty="0">
                <a:solidFill>
                  <a:schemeClr val="tx1">
                    <a:lumMod val="65000"/>
                    <a:lumOff val="35000"/>
                  </a:schemeClr>
                </a:solidFill>
                <a:cs typeface="+mn-ea"/>
                <a:sym typeface="+mn-lt"/>
              </a:endParaRPr>
            </a:p>
          </p:txBody>
        </p:sp>
        <p:sp>
          <p:nvSpPr>
            <p:cNvPr id="6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65000"/>
                      <a:lumOff val="35000"/>
                    </a:schemeClr>
                  </a:solidFill>
                  <a:cs typeface="+mn-ea"/>
                  <a:sym typeface="+mn-lt"/>
                </a:rPr>
                <a:t>此部分内容作为文字排版占位显示</a:t>
              </a:r>
              <a:br>
                <a:rPr lang="zh-CN" altLang="en-US" sz="900">
                  <a:solidFill>
                    <a:schemeClr val="tx1">
                      <a:lumMod val="65000"/>
                      <a:lumOff val="35000"/>
                    </a:schemeClr>
                  </a:solidFill>
                  <a:cs typeface="+mn-ea"/>
                  <a:sym typeface="+mn-lt"/>
                </a:rPr>
              </a:br>
              <a:r>
                <a:rPr lang="zh-CN" altLang="en-US" sz="900">
                  <a:solidFill>
                    <a:schemeClr val="tx1">
                      <a:lumMod val="65000"/>
                      <a:lumOff val="35000"/>
                    </a:schemeClr>
                  </a:solidFill>
                  <a:cs typeface="+mn-ea"/>
                  <a:sym typeface="+mn-lt"/>
                </a:rPr>
                <a:t>（建议使用主题字体）</a:t>
              </a:r>
              <a:endParaRPr lang="zh-CN" altLang="en-US" sz="900">
                <a:solidFill>
                  <a:schemeClr val="tx1">
                    <a:lumMod val="65000"/>
                    <a:lumOff val="3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amond(in)">
                                      <p:cBhvr>
                                        <p:cTn id="10" dur="2000"/>
                                        <p:tgtEl>
                                          <p:spTgt spid="8"/>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amond(in)">
                                      <p:cBhvr>
                                        <p:cTn id="13" dur="2000"/>
                                        <p:tgtEl>
                                          <p:spTgt spid="9"/>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in)">
                                      <p:cBhvr>
                                        <p:cTn id="16" dur="2000"/>
                                        <p:tgtEl>
                                          <p:spTgt spid="10"/>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amond(in)">
                                      <p:cBhvr>
                                        <p:cTn id="19" dur="2000"/>
                                        <p:tgtEl>
                                          <p:spTgt spid="11"/>
                                        </p:tgtEl>
                                      </p:cBhvr>
                                    </p:animEffect>
                                  </p:childTnLst>
                                </p:cTn>
                              </p:par>
                              <p:par>
                                <p:cTn id="20" presetID="8" presetClass="entr" presetSubtype="1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amond(in)">
                                      <p:cBhvr>
                                        <p:cTn id="22" dur="2000"/>
                                        <p:tgtEl>
                                          <p:spTgt spid="12"/>
                                        </p:tgtEl>
                                      </p:cBhvr>
                                    </p:animEffect>
                                  </p:childTnLst>
                                </p:cTn>
                              </p:par>
                              <p:par>
                                <p:cTn id="23" presetID="8" presetClass="entr" presetSubtype="16"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amond(in)">
                                      <p:cBhvr>
                                        <p:cTn id="25" dur="2000"/>
                                        <p:tgtEl>
                                          <p:spTgt spid="14"/>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amond(in)">
                                      <p:cBhvr>
                                        <p:cTn id="28" dur="2000"/>
                                        <p:tgtEl>
                                          <p:spTgt spid="15"/>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diamond(in)">
                                      <p:cBhvr>
                                        <p:cTn id="31" dur="2000"/>
                                        <p:tgtEl>
                                          <p:spTgt spid="16"/>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diamond(in)">
                                      <p:cBhvr>
                                        <p:cTn id="34" dur="2000"/>
                                        <p:tgtEl>
                                          <p:spTgt spid="17"/>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diamond(in)">
                                      <p:cBhvr>
                                        <p:cTn id="37" dur="2000"/>
                                        <p:tgtEl>
                                          <p:spTgt spid="18"/>
                                        </p:tgtEl>
                                      </p:cBhvr>
                                    </p:animEffect>
                                  </p:childTnLst>
                                </p:cTn>
                              </p:par>
                              <p:par>
                                <p:cTn id="38" presetID="8" presetClass="entr" presetSubtype="16"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diamond(in)">
                                      <p:cBhvr>
                                        <p:cTn id="40" dur="2000"/>
                                        <p:tgtEl>
                                          <p:spTgt spid="19"/>
                                        </p:tgtEl>
                                      </p:cBhvr>
                                    </p:animEffect>
                                  </p:childTnLst>
                                </p:cTn>
                              </p:par>
                              <p:par>
                                <p:cTn id="41" presetID="8" presetClass="entr" presetSubtype="16"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diamond(in)">
                                      <p:cBhvr>
                                        <p:cTn id="43" dur="2000"/>
                                        <p:tgtEl>
                                          <p:spTgt spid="27"/>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diamond(in)">
                                      <p:cBhvr>
                                        <p:cTn id="46" dur="2000"/>
                                        <p:tgtEl>
                                          <p:spTgt spid="28"/>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diamond(in)">
                                      <p:cBhvr>
                                        <p:cTn id="49" dur="2000"/>
                                        <p:tgtEl>
                                          <p:spTgt spid="29"/>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diamond(in)">
                                      <p:cBhvr>
                                        <p:cTn id="52" dur="2000"/>
                                        <p:tgtEl>
                                          <p:spTgt spid="30"/>
                                        </p:tgtEl>
                                      </p:cBhvr>
                                    </p:animEffect>
                                  </p:childTnLst>
                                </p:cTn>
                              </p:par>
                            </p:childTnLst>
                          </p:cTn>
                        </p:par>
                        <p:par>
                          <p:cTn id="53" fill="hold">
                            <p:stCondLst>
                              <p:cond delay="2000"/>
                            </p:stCondLst>
                            <p:childTnLst>
                              <p:par>
                                <p:cTn id="54" presetID="5" presetClass="entr" presetSubtype="10" fill="hold"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checkerboard(across)">
                                      <p:cBhvr>
                                        <p:cTn id="56" dur="500"/>
                                        <p:tgtEl>
                                          <p:spTgt spid="36"/>
                                        </p:tgtEl>
                                      </p:cBhvr>
                                    </p:animEffect>
                                  </p:childTnLst>
                                </p:cTn>
                              </p:par>
                            </p:childTnLst>
                          </p:cTn>
                        </p:par>
                        <p:par>
                          <p:cTn id="57" fill="hold">
                            <p:stCondLst>
                              <p:cond delay="2500"/>
                            </p:stCondLst>
                            <p:childTnLst>
                              <p:par>
                                <p:cTn id="58" presetID="5" presetClass="entr" presetSubtype="10" fill="hold" nodeType="after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checkerboard(across)">
                                      <p:cBhvr>
                                        <p:cTn id="60" dur="500"/>
                                        <p:tgtEl>
                                          <p:spTgt spid="56"/>
                                        </p:tgtEl>
                                      </p:cBhvr>
                                    </p:animEffect>
                                  </p:childTnLst>
                                </p:cTn>
                              </p:par>
                            </p:childTnLst>
                          </p:cTn>
                        </p:par>
                        <p:par>
                          <p:cTn id="61" fill="hold">
                            <p:stCondLst>
                              <p:cond delay="3000"/>
                            </p:stCondLst>
                            <p:childTnLst>
                              <p:par>
                                <p:cTn id="62" presetID="5" presetClass="entr" presetSubtype="10" fill="hold"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checkerboard(across)">
                                      <p:cBhvr>
                                        <p:cTn id="64" dur="500"/>
                                        <p:tgtEl>
                                          <p:spTgt spid="59"/>
                                        </p:tgtEl>
                                      </p:cBhvr>
                                    </p:animEffect>
                                  </p:childTnLst>
                                </p:cTn>
                              </p:par>
                            </p:childTnLst>
                          </p:cTn>
                        </p:par>
                        <p:par>
                          <p:cTn id="65" fill="hold">
                            <p:stCondLst>
                              <p:cond delay="3500"/>
                            </p:stCondLst>
                            <p:childTnLst>
                              <p:par>
                                <p:cTn id="66" presetID="5" presetClass="entr" presetSubtype="10" fill="hold"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checkerboard(across)">
                                      <p:cBhvr>
                                        <p:cTn id="6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5" grpId="0" animBg="1"/>
      <p:bldP spid="16" grpId="0" animBg="1"/>
      <p:bldP spid="17" grpId="0" animBg="1"/>
      <p:bldP spid="18" grpId="0" animBg="1"/>
      <p:bldP spid="19" grpId="0" animBg="1"/>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项目背景简介</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01</a:t>
            </a:r>
            <a:endParaRPr lang="en-US" altLang="zh-CN" sz="2000" dirty="0" smtClean="0">
              <a:solidFill>
                <a:schemeClr val="tx1">
                  <a:lumMod val="75000"/>
                  <a:lumOff val="25000"/>
                </a:schemeClr>
              </a:solidFill>
              <a:cs typeface="+mn-ea"/>
              <a:sym typeface="+mn-lt"/>
            </a:endParaRPr>
          </a:p>
        </p:txBody>
      </p:sp>
      <p:sp>
        <p:nvSpPr>
          <p:cNvPr id="2" name="1"/>
          <p:cNvSpPr/>
          <p:nvPr/>
        </p:nvSpPr>
        <p:spPr>
          <a:xfrm>
            <a:off x="525590" y="1512430"/>
            <a:ext cx="3384645" cy="4087014"/>
          </a:xfrm>
          <a:custGeom>
            <a:avLst/>
            <a:gdLst/>
            <a:ahLst/>
            <a:cxnLst/>
            <a:rect l="l" t="t" r="r" b="b"/>
            <a:pathLst>
              <a:path w="4550149" h="3415326" extrusionOk="0">
                <a:moveTo>
                  <a:pt x="0" y="0"/>
                </a:moveTo>
                <a:lnTo>
                  <a:pt x="4550149" y="0"/>
                </a:lnTo>
                <a:lnTo>
                  <a:pt x="4550149" y="3415326"/>
                </a:lnTo>
                <a:lnTo>
                  <a:pt x="0" y="3415326"/>
                </a:lnTo>
                <a:close/>
              </a:path>
            </a:pathLst>
          </a:custGeom>
          <a:blipFill rotWithShape="1">
            <a:blip r:embed="rId1" cstate="screen"/>
            <a:stretch>
              <a:fillRect/>
            </a:stretch>
          </a:blip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cs typeface="+mn-ea"/>
              <a:sym typeface="+mn-lt"/>
            </a:endParaRPr>
          </a:p>
        </p:txBody>
      </p:sp>
      <p:sp>
        <p:nvSpPr>
          <p:cNvPr id="3" name="1"/>
          <p:cNvSpPr/>
          <p:nvPr/>
        </p:nvSpPr>
        <p:spPr>
          <a:xfrm>
            <a:off x="3910235" y="1507832"/>
            <a:ext cx="3384645" cy="4096494"/>
          </a:xfrm>
          <a:prstGeom prst="rect">
            <a:avLst/>
          </a:prstGeom>
          <a:gradFill>
            <a:gsLst>
              <a:gs pos="0">
                <a:schemeClr val="tx1">
                  <a:lumMod val="85000"/>
                  <a:lumOff val="15000"/>
                </a:schemeClr>
              </a:gs>
              <a:gs pos="100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7" name="1"/>
          <p:cNvSpPr/>
          <p:nvPr/>
        </p:nvSpPr>
        <p:spPr>
          <a:xfrm>
            <a:off x="5261610" y="2700020"/>
            <a:ext cx="681990" cy="68199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1"/>
                </a:lnTo>
                <a:lnTo>
                  <a:pt x="10418" y="21418"/>
                </a:lnTo>
                <a:lnTo>
                  <a:pt x="10424" y="21413"/>
                </a:lnTo>
                <a:cubicBezTo>
                  <a:pt x="10514" y="21525"/>
                  <a:pt x="10646" y="21600"/>
                  <a:pt x="10800" y="21600"/>
                </a:cubicBezTo>
                <a:cubicBezTo>
                  <a:pt x="10954" y="21600"/>
                  <a:pt x="11086" y="21525"/>
                  <a:pt x="11176" y="21413"/>
                </a:cubicBezTo>
                <a:lnTo>
                  <a:pt x="11182" y="21418"/>
                </a:lnTo>
                <a:lnTo>
                  <a:pt x="21491" y="6691"/>
                </a:lnTo>
                <a:lnTo>
                  <a:pt x="21485" y="6686"/>
                </a:lnTo>
                <a:cubicBezTo>
                  <a:pt x="21553" y="6601"/>
                  <a:pt x="21600" y="6499"/>
                  <a:pt x="21600" y="6382"/>
                </a:cubicBezTo>
              </a:path>
            </a:pathLst>
          </a:custGeom>
          <a:solidFill>
            <a:srgbClr val="CFAF81"/>
          </a:solidFill>
          <a:ln w="12700">
            <a:miter lim="400000"/>
          </a:ln>
        </p:spPr>
        <p:txBody>
          <a:bodyPr lIns="38100" tIns="38100" rIns="38100" bIns="38100" anchor="ctr"/>
          <a:lstStyle/>
          <a:p>
            <a:endParaRPr>
              <a:solidFill>
                <a:schemeClr val="bg1"/>
              </a:solidFill>
              <a:cs typeface="+mn-ea"/>
              <a:sym typeface="+mn-lt"/>
            </a:endParaRPr>
          </a:p>
        </p:txBody>
      </p:sp>
      <p:sp>
        <p:nvSpPr>
          <p:cNvPr id="8" name="1"/>
          <p:cNvSpPr txBox="1"/>
          <p:nvPr/>
        </p:nvSpPr>
        <p:spPr>
          <a:xfrm>
            <a:off x="8335009" y="2431614"/>
            <a:ext cx="2646878" cy="1077218"/>
          </a:xfrm>
          <a:prstGeom prst="rect">
            <a:avLst/>
          </a:prstGeom>
          <a:noFill/>
        </p:spPr>
        <p:txBody>
          <a:bodyPr wrap="none" rtlCol="0">
            <a:spAutoFit/>
          </a:bodyPr>
          <a:lstStyle/>
          <a:p>
            <a:pPr algn="l"/>
            <a:r>
              <a:rPr lang="zh-CN" altLang="en-US" sz="3200" dirty="0">
                <a:solidFill>
                  <a:schemeClr val="tx1">
                    <a:lumMod val="75000"/>
                    <a:lumOff val="25000"/>
                  </a:schemeClr>
                </a:solidFill>
                <a:cs typeface="+mn-ea"/>
                <a:sym typeface="+mn-lt"/>
              </a:rPr>
              <a:t>在这添加</a:t>
            </a:r>
            <a:endParaRPr lang="en-US" altLang="zh-CN" sz="3200" dirty="0">
              <a:solidFill>
                <a:schemeClr val="tx1">
                  <a:lumMod val="75000"/>
                  <a:lumOff val="25000"/>
                </a:schemeClr>
              </a:solidFill>
              <a:cs typeface="+mn-ea"/>
              <a:sym typeface="+mn-lt"/>
            </a:endParaRPr>
          </a:p>
          <a:p>
            <a:pPr algn="l"/>
            <a:r>
              <a:rPr lang="zh-CN" altLang="en-US" sz="3200" dirty="0">
                <a:solidFill>
                  <a:schemeClr val="tx1">
                    <a:lumMod val="75000"/>
                    <a:lumOff val="25000"/>
                  </a:schemeClr>
                </a:solidFill>
                <a:cs typeface="+mn-ea"/>
                <a:sym typeface="+mn-lt"/>
              </a:rPr>
              <a:t>页面标题内容</a:t>
            </a:r>
            <a:endParaRPr lang="zh-CN" altLang="en-US" sz="3200" dirty="0">
              <a:solidFill>
                <a:schemeClr val="tx1">
                  <a:lumMod val="75000"/>
                  <a:lumOff val="25000"/>
                </a:schemeClr>
              </a:solidFill>
              <a:cs typeface="+mn-ea"/>
              <a:sym typeface="+mn-lt"/>
            </a:endParaRPr>
          </a:p>
        </p:txBody>
      </p:sp>
      <p:sp>
        <p:nvSpPr>
          <p:cNvPr id="9" name="1"/>
          <p:cNvSpPr txBox="1"/>
          <p:nvPr/>
        </p:nvSpPr>
        <p:spPr>
          <a:xfrm>
            <a:off x="8335010" y="1512570"/>
            <a:ext cx="3183890" cy="31051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rgbClr val="CFAF81"/>
                </a:solidFill>
                <a:cs typeface="+mn-ea"/>
                <a:sym typeface="+mn-lt"/>
              </a:rPr>
              <a:t>YOUR TITLE HE1RE</a:t>
            </a:r>
            <a:endParaRPr lang="en-US" sz="2400" b="0" i="0" u="none" strike="noStrike" cap="none">
              <a:solidFill>
                <a:srgbClr val="CFAF81"/>
              </a:solidFill>
              <a:cs typeface="+mn-ea"/>
              <a:sym typeface="+mn-lt"/>
            </a:endParaRPr>
          </a:p>
        </p:txBody>
      </p:sp>
      <p:sp>
        <p:nvSpPr>
          <p:cNvPr id="10" name="1"/>
          <p:cNvSpPr/>
          <p:nvPr/>
        </p:nvSpPr>
        <p:spPr>
          <a:xfrm rot="5400000">
            <a:off x="7764213" y="3636989"/>
            <a:ext cx="457219" cy="407001"/>
          </a:xfrm>
          <a:prstGeom prst="corner">
            <a:avLst>
              <a:gd name="adj1" fmla="val 25014"/>
              <a:gd name="adj2" fmla="val 2354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799" tIns="61400" rIns="122799" bIns="61400" rtlCol="0" anchor="ctr"/>
          <a:lstStyle/>
          <a:p>
            <a:pPr algn="ctr"/>
            <a:endParaRPr lang="zh-CN" altLang="en-US" dirty="0">
              <a:cs typeface="+mn-ea"/>
              <a:sym typeface="+mn-lt"/>
            </a:endParaRPr>
          </a:p>
        </p:txBody>
      </p:sp>
      <p:sp>
        <p:nvSpPr>
          <p:cNvPr id="11" name="1"/>
          <p:cNvSpPr/>
          <p:nvPr/>
        </p:nvSpPr>
        <p:spPr>
          <a:xfrm rot="16200000">
            <a:off x="10827732" y="5300188"/>
            <a:ext cx="457219" cy="407001"/>
          </a:xfrm>
          <a:prstGeom prst="corner">
            <a:avLst>
              <a:gd name="adj1" fmla="val 25014"/>
              <a:gd name="adj2" fmla="val 2354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799" tIns="61400" rIns="122799" bIns="61400" rtlCol="0" anchor="ctr"/>
          <a:lstStyle/>
          <a:p>
            <a:pPr algn="ctr"/>
            <a:endParaRPr lang="zh-CN" altLang="en-US" dirty="0">
              <a:cs typeface="+mn-ea"/>
              <a:sym typeface="+mn-lt"/>
            </a:endParaRPr>
          </a:p>
        </p:txBody>
      </p:sp>
      <p:sp>
        <p:nvSpPr>
          <p:cNvPr id="12" name="1"/>
          <p:cNvSpPr txBox="1"/>
          <p:nvPr/>
        </p:nvSpPr>
        <p:spPr>
          <a:xfrm>
            <a:off x="8110275" y="3893264"/>
            <a:ext cx="3095517" cy="1628775"/>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ts val="2000"/>
              </a:lnSpc>
              <a:spcBef>
                <a:spcPts val="0"/>
              </a:spcBef>
              <a:spcAft>
                <a:spcPts val="0"/>
              </a:spcAft>
              <a:buClrTx/>
              <a:buSzTx/>
              <a:buFontTx/>
              <a:buNone/>
              <a:defRPr/>
            </a:pPr>
            <a:r>
              <a:rPr lang="zh-CN" altLang="en-US" sz="1400" dirty="0">
                <a:solidFill>
                  <a:schemeClr val="tx1">
                    <a:lumMod val="75000"/>
                    <a:lumOff val="25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4" name="1"/>
          <p:cNvSpPr/>
          <p:nvPr/>
        </p:nvSpPr>
        <p:spPr>
          <a:xfrm>
            <a:off x="5036809" y="3508454"/>
            <a:ext cx="1092141" cy="107632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b="1" noProof="0" dirty="0">
                <a:ln>
                  <a:noFill/>
                </a:ln>
                <a:solidFill>
                  <a:schemeClr val="bg1"/>
                </a:solidFill>
                <a:effectLst/>
                <a:uLnTx/>
                <a:uFillTx/>
                <a:cs typeface="+mn-ea"/>
                <a:sym typeface="+mn-lt"/>
              </a:rPr>
              <a:t>项目简介</a:t>
            </a:r>
            <a:endParaRPr kumimoji="0" lang="zh-CN" altLang="en-US" sz="3200" b="1" i="0" u="none" strike="noStrike" kern="1200" cap="none" spc="0" normalizeH="0" baseline="0" noProof="0" dirty="0">
              <a:ln>
                <a:noFill/>
              </a:ln>
              <a:solidFill>
                <a:schemeClr val="bg1"/>
              </a:solidFill>
              <a:effectLst/>
              <a:uLnTx/>
              <a:uFillTx/>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childTnLst>
                          </p:cTn>
                        </p:par>
                        <p:par>
                          <p:cTn id="17" fill="hold">
                            <p:stCondLst>
                              <p:cond delay="500"/>
                            </p:stCondLst>
                            <p:childTnLst>
                              <p:par>
                                <p:cTn id="18" presetID="47"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3" presetClass="entr" presetSubtype="1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linds(horizontal)">
                                      <p:cBhvr>
                                        <p:cTn id="34" dur="500"/>
                                        <p:tgtEl>
                                          <p:spTgt spid="11"/>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p:bldP spid="9" grpId="0"/>
      <p:bldP spid="10" grpId="0" animBg="1"/>
      <p:bldP spid="11" grpId="0" animBg="1"/>
      <p:bldP spid="12"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项目背景简介</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01</a:t>
            </a:r>
            <a:endParaRPr lang="en-US" altLang="zh-CN" sz="2000" dirty="0" smtClean="0">
              <a:solidFill>
                <a:schemeClr val="tx1">
                  <a:lumMod val="75000"/>
                  <a:lumOff val="25000"/>
                </a:schemeClr>
              </a:solidFill>
              <a:cs typeface="+mn-ea"/>
              <a:sym typeface="+mn-lt"/>
            </a:endParaRPr>
          </a:p>
        </p:txBody>
      </p:sp>
      <p:sp>
        <p:nvSpPr>
          <p:cNvPr id="74" name="Овал 73"/>
          <p:cNvSpPr/>
          <p:nvPr/>
        </p:nvSpPr>
        <p:spPr>
          <a:xfrm>
            <a:off x="1520595" y="4290264"/>
            <a:ext cx="360124" cy="360124"/>
          </a:xfrm>
          <a:prstGeom prst="ellipse">
            <a:avLst/>
          </a:prstGeom>
          <a:gradFill>
            <a:gsLst>
              <a:gs pos="0">
                <a:schemeClr val="tx1">
                  <a:lumMod val="85000"/>
                  <a:lumOff val="15000"/>
                </a:schemeClr>
              </a:gs>
              <a:gs pos="100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rPr>
              <a:t>1</a:t>
            </a:r>
            <a:endParaRPr lang="ru-RU" sz="1600"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endParaRPr>
          </a:p>
        </p:txBody>
      </p:sp>
      <p:sp>
        <p:nvSpPr>
          <p:cNvPr id="77" name="Овал 76"/>
          <p:cNvSpPr/>
          <p:nvPr/>
        </p:nvSpPr>
        <p:spPr>
          <a:xfrm>
            <a:off x="5101495" y="4293439"/>
            <a:ext cx="360124" cy="360124"/>
          </a:xfrm>
          <a:prstGeom prst="ellipse">
            <a:avLst/>
          </a:prstGeom>
          <a:gradFill>
            <a:gsLst>
              <a:gs pos="0">
                <a:schemeClr val="tx1">
                  <a:lumMod val="85000"/>
                  <a:lumOff val="15000"/>
                </a:schemeClr>
              </a:gs>
              <a:gs pos="100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rPr>
              <a:t>2</a:t>
            </a:r>
            <a:endParaRPr lang="ru-RU" sz="1600"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endParaRPr>
          </a:p>
        </p:txBody>
      </p:sp>
      <p:sp>
        <p:nvSpPr>
          <p:cNvPr id="80" name="Овал 79"/>
          <p:cNvSpPr/>
          <p:nvPr/>
        </p:nvSpPr>
        <p:spPr>
          <a:xfrm>
            <a:off x="8729385" y="4293439"/>
            <a:ext cx="360124" cy="360124"/>
          </a:xfrm>
          <a:prstGeom prst="ellipse">
            <a:avLst/>
          </a:prstGeom>
          <a:gradFill>
            <a:gsLst>
              <a:gs pos="0">
                <a:schemeClr val="tx1">
                  <a:lumMod val="85000"/>
                  <a:lumOff val="15000"/>
                </a:schemeClr>
              </a:gs>
              <a:gs pos="100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rPr>
              <a:t>3</a:t>
            </a:r>
            <a:endParaRPr lang="ru-RU" sz="1600" dirty="0">
              <a:gradFill>
                <a:gsLst>
                  <a:gs pos="0">
                    <a:schemeClr val="accent1">
                      <a:lumMod val="5000"/>
                      <a:lumOff val="95000"/>
                    </a:schemeClr>
                  </a:gs>
                  <a:gs pos="74000">
                    <a:srgbClr val="D8B98D"/>
                  </a:gs>
                  <a:gs pos="83000">
                    <a:srgbClr val="D8B98D"/>
                  </a:gs>
                  <a:gs pos="100000">
                    <a:srgbClr val="D8B98D"/>
                  </a:gs>
                </a:gsLst>
                <a:lin ang="5400000" scaled="0"/>
              </a:gradFill>
              <a:cs typeface="+mn-ea"/>
              <a:sym typeface="+mn-lt"/>
            </a:endParaRPr>
          </a:p>
        </p:txBody>
      </p:sp>
      <p:sp>
        <p:nvSpPr>
          <p:cNvPr id="90" name="Freeform 164"/>
          <p:cNvSpPr/>
          <p:nvPr/>
        </p:nvSpPr>
        <p:spPr bwMode="auto">
          <a:xfrm>
            <a:off x="5068805" y="3029285"/>
            <a:ext cx="1782919" cy="1015475"/>
          </a:xfrm>
          <a:custGeom>
            <a:avLst/>
            <a:gdLst>
              <a:gd name="T0" fmla="*/ 345 w 369"/>
              <a:gd name="T1" fmla="*/ 83 h 210"/>
              <a:gd name="T2" fmla="*/ 325 w 369"/>
              <a:gd name="T3" fmla="*/ 62 h 210"/>
              <a:gd name="T4" fmla="*/ 249 w 369"/>
              <a:gd name="T5" fmla="*/ 24 h 210"/>
              <a:gd name="T6" fmla="*/ 233 w 369"/>
              <a:gd name="T7" fmla="*/ 0 h 210"/>
              <a:gd name="T8" fmla="*/ 213 w 369"/>
              <a:gd name="T9" fmla="*/ 35 h 210"/>
              <a:gd name="T10" fmla="*/ 195 w 369"/>
              <a:gd name="T11" fmla="*/ 63 h 210"/>
              <a:gd name="T12" fmla="*/ 189 w 369"/>
              <a:gd name="T13" fmla="*/ 41 h 210"/>
              <a:gd name="T14" fmla="*/ 192 w 369"/>
              <a:gd name="T15" fmla="*/ 26 h 210"/>
              <a:gd name="T16" fmla="*/ 188 w 369"/>
              <a:gd name="T17" fmla="*/ 19 h 210"/>
              <a:gd name="T18" fmla="*/ 176 w 369"/>
              <a:gd name="T19" fmla="*/ 19 h 210"/>
              <a:gd name="T20" fmla="*/ 172 w 369"/>
              <a:gd name="T21" fmla="*/ 27 h 210"/>
              <a:gd name="T22" fmla="*/ 175 w 369"/>
              <a:gd name="T23" fmla="*/ 41 h 210"/>
              <a:gd name="T24" fmla="*/ 171 w 369"/>
              <a:gd name="T25" fmla="*/ 63 h 210"/>
              <a:gd name="T26" fmla="*/ 156 w 369"/>
              <a:gd name="T27" fmla="*/ 35 h 210"/>
              <a:gd name="T28" fmla="*/ 136 w 369"/>
              <a:gd name="T29" fmla="*/ 0 h 210"/>
              <a:gd name="T30" fmla="*/ 120 w 369"/>
              <a:gd name="T31" fmla="*/ 24 h 210"/>
              <a:gd name="T32" fmla="*/ 43 w 369"/>
              <a:gd name="T33" fmla="*/ 62 h 210"/>
              <a:gd name="T34" fmla="*/ 24 w 369"/>
              <a:gd name="T35" fmla="*/ 83 h 210"/>
              <a:gd name="T36" fmla="*/ 0 w 369"/>
              <a:gd name="T37" fmla="*/ 210 h 210"/>
              <a:gd name="T38" fmla="*/ 369 w 369"/>
              <a:gd name="T39" fmla="*/ 210 h 210"/>
              <a:gd name="T40" fmla="*/ 345 w 369"/>
              <a:gd name="T41" fmla="*/ 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9" h="210">
                <a:moveTo>
                  <a:pt x="345" y="83"/>
                </a:moveTo>
                <a:cubicBezTo>
                  <a:pt x="338" y="60"/>
                  <a:pt x="325" y="62"/>
                  <a:pt x="325" y="62"/>
                </a:cubicBezTo>
                <a:cubicBezTo>
                  <a:pt x="249" y="24"/>
                  <a:pt x="249" y="24"/>
                  <a:pt x="249" y="24"/>
                </a:cubicBezTo>
                <a:cubicBezTo>
                  <a:pt x="233" y="0"/>
                  <a:pt x="233" y="0"/>
                  <a:pt x="233" y="0"/>
                </a:cubicBezTo>
                <a:cubicBezTo>
                  <a:pt x="239" y="9"/>
                  <a:pt x="213" y="35"/>
                  <a:pt x="213" y="35"/>
                </a:cubicBezTo>
                <a:cubicBezTo>
                  <a:pt x="209" y="40"/>
                  <a:pt x="202" y="50"/>
                  <a:pt x="195" y="63"/>
                </a:cubicBezTo>
                <a:cubicBezTo>
                  <a:pt x="189" y="41"/>
                  <a:pt x="189" y="41"/>
                  <a:pt x="189" y="41"/>
                </a:cubicBezTo>
                <a:cubicBezTo>
                  <a:pt x="192" y="26"/>
                  <a:pt x="192" y="26"/>
                  <a:pt x="192" y="26"/>
                </a:cubicBezTo>
                <a:cubicBezTo>
                  <a:pt x="188" y="19"/>
                  <a:pt x="188" y="19"/>
                  <a:pt x="188" y="19"/>
                </a:cubicBezTo>
                <a:cubicBezTo>
                  <a:pt x="176" y="19"/>
                  <a:pt x="176" y="19"/>
                  <a:pt x="176" y="19"/>
                </a:cubicBezTo>
                <a:cubicBezTo>
                  <a:pt x="172" y="27"/>
                  <a:pt x="172" y="27"/>
                  <a:pt x="172" y="27"/>
                </a:cubicBezTo>
                <a:cubicBezTo>
                  <a:pt x="175" y="41"/>
                  <a:pt x="175" y="41"/>
                  <a:pt x="175" y="41"/>
                </a:cubicBezTo>
                <a:cubicBezTo>
                  <a:pt x="171" y="63"/>
                  <a:pt x="171" y="63"/>
                  <a:pt x="171" y="63"/>
                </a:cubicBezTo>
                <a:cubicBezTo>
                  <a:pt x="165" y="50"/>
                  <a:pt x="160" y="40"/>
                  <a:pt x="156" y="35"/>
                </a:cubicBezTo>
                <a:cubicBezTo>
                  <a:pt x="156" y="35"/>
                  <a:pt x="130" y="9"/>
                  <a:pt x="136" y="0"/>
                </a:cubicBezTo>
                <a:cubicBezTo>
                  <a:pt x="120" y="24"/>
                  <a:pt x="120" y="24"/>
                  <a:pt x="120" y="24"/>
                </a:cubicBezTo>
                <a:cubicBezTo>
                  <a:pt x="43" y="62"/>
                  <a:pt x="43" y="62"/>
                  <a:pt x="43" y="62"/>
                </a:cubicBezTo>
                <a:cubicBezTo>
                  <a:pt x="43" y="62"/>
                  <a:pt x="31" y="60"/>
                  <a:pt x="24" y="83"/>
                </a:cubicBezTo>
                <a:cubicBezTo>
                  <a:pt x="24" y="83"/>
                  <a:pt x="1" y="135"/>
                  <a:pt x="0" y="210"/>
                </a:cubicBezTo>
                <a:cubicBezTo>
                  <a:pt x="369" y="210"/>
                  <a:pt x="369" y="210"/>
                  <a:pt x="369" y="210"/>
                </a:cubicBezTo>
                <a:cubicBezTo>
                  <a:pt x="368" y="135"/>
                  <a:pt x="345" y="83"/>
                  <a:pt x="345" y="83"/>
                </a:cubicBezTo>
                <a:close/>
              </a:path>
            </a:pathLst>
          </a:custGeom>
          <a:solidFill>
            <a:schemeClr val="tx1">
              <a:lumMod val="75000"/>
              <a:lumOff val="25000"/>
            </a:schemeClr>
          </a:solidFill>
          <a:ln>
            <a:noFill/>
          </a:ln>
        </p:spPr>
        <p:txBody>
          <a:bodyPr vert="horz" wrap="square" lIns="45715" tIns="22857" rIns="45715" bIns="22857" numCol="1" anchor="t" anchorCtr="0" compatLnSpc="1"/>
          <a:lstStyle/>
          <a:p>
            <a:endParaRPr lang="en-US" sz="900">
              <a:solidFill>
                <a:schemeClr val="tx1">
                  <a:lumMod val="75000"/>
                  <a:lumOff val="25000"/>
                </a:schemeClr>
              </a:solidFill>
              <a:cs typeface="+mn-ea"/>
              <a:sym typeface="+mn-lt"/>
            </a:endParaRPr>
          </a:p>
        </p:txBody>
      </p:sp>
      <p:sp>
        <p:nvSpPr>
          <p:cNvPr id="91" name="Freeform 165"/>
          <p:cNvSpPr/>
          <p:nvPr/>
        </p:nvSpPr>
        <p:spPr bwMode="auto">
          <a:xfrm>
            <a:off x="5494000" y="1961467"/>
            <a:ext cx="918034" cy="1125800"/>
          </a:xfrm>
          <a:custGeom>
            <a:avLst/>
            <a:gdLst>
              <a:gd name="T0" fmla="*/ 15 w 190"/>
              <a:gd name="T1" fmla="*/ 128 h 233"/>
              <a:gd name="T2" fmla="*/ 15 w 190"/>
              <a:gd name="T3" fmla="*/ 147 h 233"/>
              <a:gd name="T4" fmla="*/ 36 w 190"/>
              <a:gd name="T5" fmla="*/ 173 h 233"/>
              <a:gd name="T6" fmla="*/ 96 w 190"/>
              <a:gd name="T7" fmla="*/ 233 h 233"/>
              <a:gd name="T8" fmla="*/ 156 w 190"/>
              <a:gd name="T9" fmla="*/ 173 h 233"/>
              <a:gd name="T10" fmla="*/ 178 w 190"/>
              <a:gd name="T11" fmla="*/ 147 h 233"/>
              <a:gd name="T12" fmla="*/ 178 w 190"/>
              <a:gd name="T13" fmla="*/ 128 h 233"/>
              <a:gd name="T14" fmla="*/ 187 w 190"/>
              <a:gd name="T15" fmla="*/ 98 h 233"/>
              <a:gd name="T16" fmla="*/ 96 w 190"/>
              <a:gd name="T17" fmla="*/ 3 h 233"/>
              <a:gd name="T18" fmla="*/ 22 w 190"/>
              <a:gd name="T19" fmla="*/ 51 h 233"/>
              <a:gd name="T20" fmla="*/ 23 w 190"/>
              <a:gd name="T21" fmla="*/ 59 h 233"/>
              <a:gd name="T22" fmla="*/ 6 w 190"/>
              <a:gd name="T23" fmla="*/ 98 h 233"/>
              <a:gd name="T24" fmla="*/ 15 w 190"/>
              <a:gd name="T25" fmla="*/ 12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233">
                <a:moveTo>
                  <a:pt x="15" y="128"/>
                </a:moveTo>
                <a:cubicBezTo>
                  <a:pt x="8" y="138"/>
                  <a:pt x="15" y="147"/>
                  <a:pt x="15" y="147"/>
                </a:cubicBezTo>
                <a:cubicBezTo>
                  <a:pt x="23" y="185"/>
                  <a:pt x="36" y="173"/>
                  <a:pt x="36" y="173"/>
                </a:cubicBezTo>
                <a:cubicBezTo>
                  <a:pt x="48" y="225"/>
                  <a:pt x="85" y="232"/>
                  <a:pt x="96" y="233"/>
                </a:cubicBezTo>
                <a:cubicBezTo>
                  <a:pt x="108" y="232"/>
                  <a:pt x="145" y="225"/>
                  <a:pt x="156" y="173"/>
                </a:cubicBezTo>
                <a:cubicBezTo>
                  <a:pt x="156" y="173"/>
                  <a:pt x="170" y="185"/>
                  <a:pt x="178" y="147"/>
                </a:cubicBezTo>
                <a:cubicBezTo>
                  <a:pt x="178" y="147"/>
                  <a:pt x="185" y="138"/>
                  <a:pt x="178" y="128"/>
                </a:cubicBezTo>
                <a:cubicBezTo>
                  <a:pt x="178" y="128"/>
                  <a:pt x="184" y="105"/>
                  <a:pt x="187" y="98"/>
                </a:cubicBezTo>
                <a:cubicBezTo>
                  <a:pt x="190" y="89"/>
                  <a:pt x="190" y="0"/>
                  <a:pt x="96" y="3"/>
                </a:cubicBezTo>
                <a:cubicBezTo>
                  <a:pt x="55" y="5"/>
                  <a:pt x="22" y="25"/>
                  <a:pt x="22" y="51"/>
                </a:cubicBezTo>
                <a:cubicBezTo>
                  <a:pt x="22" y="54"/>
                  <a:pt x="23" y="56"/>
                  <a:pt x="23" y="59"/>
                </a:cubicBezTo>
                <a:cubicBezTo>
                  <a:pt x="0" y="75"/>
                  <a:pt x="6" y="98"/>
                  <a:pt x="6" y="98"/>
                </a:cubicBezTo>
                <a:cubicBezTo>
                  <a:pt x="12" y="108"/>
                  <a:pt x="15" y="128"/>
                  <a:pt x="15" y="128"/>
                </a:cubicBezTo>
                <a:close/>
              </a:path>
            </a:pathLst>
          </a:custGeom>
          <a:solidFill>
            <a:schemeClr val="tx1">
              <a:lumMod val="75000"/>
              <a:lumOff val="25000"/>
            </a:schemeClr>
          </a:solidFill>
          <a:ln>
            <a:noFill/>
          </a:ln>
        </p:spPr>
        <p:txBody>
          <a:bodyPr vert="horz" wrap="square" lIns="45715" tIns="22857" rIns="45715" bIns="22857" numCol="1" anchor="t" anchorCtr="0" compatLnSpc="1"/>
          <a:lstStyle/>
          <a:p>
            <a:endParaRPr lang="en-US" sz="900">
              <a:solidFill>
                <a:schemeClr val="tx1">
                  <a:lumMod val="75000"/>
                  <a:lumOff val="25000"/>
                </a:schemeClr>
              </a:solidFill>
              <a:cs typeface="+mn-ea"/>
              <a:sym typeface="+mn-lt"/>
            </a:endParaRPr>
          </a:p>
        </p:txBody>
      </p:sp>
      <p:sp>
        <p:nvSpPr>
          <p:cNvPr id="92" name="Freeform 166"/>
          <p:cNvSpPr/>
          <p:nvPr/>
        </p:nvSpPr>
        <p:spPr bwMode="auto">
          <a:xfrm>
            <a:off x="4078294" y="3237051"/>
            <a:ext cx="1077482" cy="807709"/>
          </a:xfrm>
          <a:custGeom>
            <a:avLst/>
            <a:gdLst>
              <a:gd name="T0" fmla="*/ 198 w 223"/>
              <a:gd name="T1" fmla="*/ 167 h 167"/>
              <a:gd name="T2" fmla="*/ 222 w 223"/>
              <a:gd name="T3" fmla="*/ 38 h 167"/>
              <a:gd name="T4" fmla="*/ 223 w 223"/>
              <a:gd name="T5" fmla="*/ 35 h 167"/>
              <a:gd name="T6" fmla="*/ 194 w 223"/>
              <a:gd name="T7" fmla="*/ 20 h 167"/>
              <a:gd name="T8" fmla="*/ 182 w 223"/>
              <a:gd name="T9" fmla="*/ 0 h 167"/>
              <a:gd name="T10" fmla="*/ 166 w 223"/>
              <a:gd name="T11" fmla="*/ 29 h 167"/>
              <a:gd name="T12" fmla="*/ 152 w 223"/>
              <a:gd name="T13" fmla="*/ 53 h 167"/>
              <a:gd name="T14" fmla="*/ 143 w 223"/>
              <a:gd name="T15" fmla="*/ 74 h 167"/>
              <a:gd name="T16" fmla="*/ 133 w 223"/>
              <a:gd name="T17" fmla="*/ 53 h 167"/>
              <a:gd name="T18" fmla="*/ 122 w 223"/>
              <a:gd name="T19" fmla="*/ 29 h 167"/>
              <a:gd name="T20" fmla="*/ 106 w 223"/>
              <a:gd name="T21" fmla="*/ 0 h 167"/>
              <a:gd name="T22" fmla="*/ 94 w 223"/>
              <a:gd name="T23" fmla="*/ 20 h 167"/>
              <a:gd name="T24" fmla="*/ 33 w 223"/>
              <a:gd name="T25" fmla="*/ 52 h 167"/>
              <a:gd name="T26" fmla="*/ 18 w 223"/>
              <a:gd name="T27" fmla="*/ 71 h 167"/>
              <a:gd name="T28" fmla="*/ 0 w 223"/>
              <a:gd name="T29" fmla="*/ 167 h 167"/>
              <a:gd name="T30" fmla="*/ 198 w 223"/>
              <a:gd name="T31" fmla="*/ 16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3" h="167">
                <a:moveTo>
                  <a:pt x="198" y="167"/>
                </a:moveTo>
                <a:cubicBezTo>
                  <a:pt x="199" y="94"/>
                  <a:pt x="220" y="44"/>
                  <a:pt x="222" y="38"/>
                </a:cubicBezTo>
                <a:cubicBezTo>
                  <a:pt x="222" y="37"/>
                  <a:pt x="223" y="36"/>
                  <a:pt x="223" y="35"/>
                </a:cubicBezTo>
                <a:cubicBezTo>
                  <a:pt x="194" y="20"/>
                  <a:pt x="194" y="20"/>
                  <a:pt x="194" y="20"/>
                </a:cubicBezTo>
                <a:cubicBezTo>
                  <a:pt x="182" y="0"/>
                  <a:pt x="182" y="0"/>
                  <a:pt x="182" y="0"/>
                </a:cubicBezTo>
                <a:cubicBezTo>
                  <a:pt x="187" y="8"/>
                  <a:pt x="166" y="29"/>
                  <a:pt x="166" y="29"/>
                </a:cubicBezTo>
                <a:cubicBezTo>
                  <a:pt x="163" y="34"/>
                  <a:pt x="158" y="42"/>
                  <a:pt x="152" y="53"/>
                </a:cubicBezTo>
                <a:cubicBezTo>
                  <a:pt x="143" y="74"/>
                  <a:pt x="143" y="74"/>
                  <a:pt x="143" y="74"/>
                </a:cubicBezTo>
                <a:cubicBezTo>
                  <a:pt x="133" y="53"/>
                  <a:pt x="133" y="53"/>
                  <a:pt x="133" y="53"/>
                </a:cubicBezTo>
                <a:cubicBezTo>
                  <a:pt x="129" y="42"/>
                  <a:pt x="125" y="34"/>
                  <a:pt x="122" y="29"/>
                </a:cubicBezTo>
                <a:cubicBezTo>
                  <a:pt x="122" y="29"/>
                  <a:pt x="101" y="8"/>
                  <a:pt x="106" y="0"/>
                </a:cubicBezTo>
                <a:cubicBezTo>
                  <a:pt x="94" y="20"/>
                  <a:pt x="94" y="20"/>
                  <a:pt x="94" y="20"/>
                </a:cubicBezTo>
                <a:cubicBezTo>
                  <a:pt x="33" y="52"/>
                  <a:pt x="33" y="52"/>
                  <a:pt x="33" y="52"/>
                </a:cubicBezTo>
                <a:cubicBezTo>
                  <a:pt x="33" y="52"/>
                  <a:pt x="24" y="51"/>
                  <a:pt x="18" y="71"/>
                </a:cubicBezTo>
                <a:cubicBezTo>
                  <a:pt x="18" y="71"/>
                  <a:pt x="2" y="109"/>
                  <a:pt x="0" y="167"/>
                </a:cubicBezTo>
                <a:cubicBezTo>
                  <a:pt x="198" y="167"/>
                  <a:pt x="198" y="167"/>
                  <a:pt x="198" y="167"/>
                </a:cubicBezTo>
                <a:close/>
              </a:path>
            </a:pathLst>
          </a:custGeom>
          <a:solidFill>
            <a:srgbClr val="CFAF81"/>
          </a:solidFill>
          <a:ln>
            <a:noFill/>
          </a:ln>
        </p:spPr>
        <p:txBody>
          <a:bodyPr vert="horz" wrap="square" lIns="45715" tIns="22857" rIns="45715" bIns="22857" numCol="1" anchor="t" anchorCtr="0" compatLnSpc="1"/>
          <a:lstStyle/>
          <a:p>
            <a:endParaRPr lang="en-US" sz="900">
              <a:solidFill>
                <a:schemeClr val="tx1">
                  <a:lumMod val="75000"/>
                  <a:lumOff val="25000"/>
                </a:schemeClr>
              </a:solidFill>
              <a:cs typeface="+mn-ea"/>
              <a:sym typeface="+mn-lt"/>
            </a:endParaRPr>
          </a:p>
        </p:txBody>
      </p:sp>
      <p:sp>
        <p:nvSpPr>
          <p:cNvPr id="96" name="Freeform 167"/>
          <p:cNvSpPr/>
          <p:nvPr/>
        </p:nvSpPr>
        <p:spPr bwMode="auto">
          <a:xfrm>
            <a:off x="4257069" y="2348007"/>
            <a:ext cx="1053323" cy="976015"/>
          </a:xfrm>
          <a:custGeom>
            <a:avLst/>
            <a:gdLst>
              <a:gd name="T0" fmla="*/ 73 w 218"/>
              <a:gd name="T1" fmla="*/ 176 h 202"/>
              <a:gd name="T2" fmla="*/ 73 w 218"/>
              <a:gd name="T3" fmla="*/ 176 h 202"/>
              <a:gd name="T4" fmla="*/ 107 w 218"/>
              <a:gd name="T5" fmla="*/ 195 h 202"/>
              <a:gd name="T6" fmla="*/ 141 w 218"/>
              <a:gd name="T7" fmla="*/ 176 h 202"/>
              <a:gd name="T8" fmla="*/ 145 w 218"/>
              <a:gd name="T9" fmla="*/ 176 h 202"/>
              <a:gd name="T10" fmla="*/ 218 w 218"/>
              <a:gd name="T11" fmla="*/ 172 h 202"/>
              <a:gd name="T12" fmla="*/ 200 w 218"/>
              <a:gd name="T13" fmla="*/ 154 h 202"/>
              <a:gd name="T14" fmla="*/ 174 w 218"/>
              <a:gd name="T15" fmla="*/ 52 h 202"/>
              <a:gd name="T16" fmla="*/ 109 w 218"/>
              <a:gd name="T17" fmla="*/ 0 h 202"/>
              <a:gd name="T18" fmla="*/ 45 w 218"/>
              <a:gd name="T19" fmla="*/ 52 h 202"/>
              <a:gd name="T20" fmla="*/ 18 w 218"/>
              <a:gd name="T21" fmla="*/ 154 h 202"/>
              <a:gd name="T22" fmla="*/ 0 w 218"/>
              <a:gd name="T23" fmla="*/ 172 h 202"/>
              <a:gd name="T24" fmla="*/ 73 w 218"/>
              <a:gd name="T25" fmla="*/ 17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202">
                <a:moveTo>
                  <a:pt x="73" y="176"/>
                </a:moveTo>
                <a:cubicBezTo>
                  <a:pt x="73" y="176"/>
                  <a:pt x="73" y="176"/>
                  <a:pt x="73" y="176"/>
                </a:cubicBezTo>
                <a:cubicBezTo>
                  <a:pt x="85" y="192"/>
                  <a:pt x="101" y="194"/>
                  <a:pt x="107" y="195"/>
                </a:cubicBezTo>
                <a:cubicBezTo>
                  <a:pt x="113" y="194"/>
                  <a:pt x="129" y="192"/>
                  <a:pt x="141" y="176"/>
                </a:cubicBezTo>
                <a:cubicBezTo>
                  <a:pt x="142" y="176"/>
                  <a:pt x="143" y="176"/>
                  <a:pt x="145" y="176"/>
                </a:cubicBezTo>
                <a:cubicBezTo>
                  <a:pt x="161" y="176"/>
                  <a:pt x="190" y="202"/>
                  <a:pt x="218" y="172"/>
                </a:cubicBezTo>
                <a:cubicBezTo>
                  <a:pt x="211" y="168"/>
                  <a:pt x="205" y="160"/>
                  <a:pt x="200" y="154"/>
                </a:cubicBezTo>
                <a:cubicBezTo>
                  <a:pt x="178" y="123"/>
                  <a:pt x="187" y="87"/>
                  <a:pt x="174" y="52"/>
                </a:cubicBezTo>
                <a:cubicBezTo>
                  <a:pt x="163" y="22"/>
                  <a:pt x="139" y="1"/>
                  <a:pt x="109" y="0"/>
                </a:cubicBezTo>
                <a:cubicBezTo>
                  <a:pt x="79" y="1"/>
                  <a:pt x="55" y="22"/>
                  <a:pt x="45" y="52"/>
                </a:cubicBezTo>
                <a:cubicBezTo>
                  <a:pt x="32" y="87"/>
                  <a:pt x="40" y="123"/>
                  <a:pt x="18" y="154"/>
                </a:cubicBezTo>
                <a:cubicBezTo>
                  <a:pt x="13" y="160"/>
                  <a:pt x="7" y="168"/>
                  <a:pt x="0" y="172"/>
                </a:cubicBezTo>
                <a:cubicBezTo>
                  <a:pt x="29" y="202"/>
                  <a:pt x="58" y="176"/>
                  <a:pt x="73" y="176"/>
                </a:cubicBezTo>
                <a:close/>
              </a:path>
            </a:pathLst>
          </a:custGeom>
          <a:solidFill>
            <a:srgbClr val="CFAF81"/>
          </a:solidFill>
          <a:ln>
            <a:noFill/>
          </a:ln>
        </p:spPr>
        <p:txBody>
          <a:bodyPr vert="horz" wrap="square" lIns="45715" tIns="22857" rIns="45715" bIns="22857" numCol="1" anchor="t" anchorCtr="0" compatLnSpc="1"/>
          <a:lstStyle/>
          <a:p>
            <a:endParaRPr lang="en-US" sz="900">
              <a:solidFill>
                <a:schemeClr val="tx1">
                  <a:lumMod val="75000"/>
                  <a:lumOff val="25000"/>
                </a:schemeClr>
              </a:solidFill>
              <a:cs typeface="+mn-ea"/>
              <a:sym typeface="+mn-lt"/>
            </a:endParaRPr>
          </a:p>
        </p:txBody>
      </p:sp>
      <p:sp>
        <p:nvSpPr>
          <p:cNvPr id="97" name="Freeform 168"/>
          <p:cNvSpPr/>
          <p:nvPr/>
        </p:nvSpPr>
        <p:spPr bwMode="auto">
          <a:xfrm>
            <a:off x="6764752" y="3237051"/>
            <a:ext cx="1083119" cy="807709"/>
          </a:xfrm>
          <a:custGeom>
            <a:avLst/>
            <a:gdLst>
              <a:gd name="T0" fmla="*/ 26 w 224"/>
              <a:gd name="T1" fmla="*/ 167 h 167"/>
              <a:gd name="T2" fmla="*/ 1 w 224"/>
              <a:gd name="T3" fmla="*/ 38 h 167"/>
              <a:gd name="T4" fmla="*/ 0 w 224"/>
              <a:gd name="T5" fmla="*/ 35 h 167"/>
              <a:gd name="T6" fmla="*/ 29 w 224"/>
              <a:gd name="T7" fmla="*/ 20 h 167"/>
              <a:gd name="T8" fmla="*/ 41 w 224"/>
              <a:gd name="T9" fmla="*/ 0 h 167"/>
              <a:gd name="T10" fmla="*/ 57 w 224"/>
              <a:gd name="T11" fmla="*/ 29 h 167"/>
              <a:gd name="T12" fmla="*/ 71 w 224"/>
              <a:gd name="T13" fmla="*/ 53 h 167"/>
              <a:gd name="T14" fmla="*/ 80 w 224"/>
              <a:gd name="T15" fmla="*/ 74 h 167"/>
              <a:gd name="T16" fmla="*/ 90 w 224"/>
              <a:gd name="T17" fmla="*/ 53 h 167"/>
              <a:gd name="T18" fmla="*/ 102 w 224"/>
              <a:gd name="T19" fmla="*/ 29 h 167"/>
              <a:gd name="T20" fmla="*/ 118 w 224"/>
              <a:gd name="T21" fmla="*/ 0 h 167"/>
              <a:gd name="T22" fmla="*/ 130 w 224"/>
              <a:gd name="T23" fmla="*/ 20 h 167"/>
              <a:gd name="T24" fmla="*/ 190 w 224"/>
              <a:gd name="T25" fmla="*/ 52 h 167"/>
              <a:gd name="T26" fmla="*/ 205 w 224"/>
              <a:gd name="T27" fmla="*/ 71 h 167"/>
              <a:gd name="T28" fmla="*/ 224 w 224"/>
              <a:gd name="T29" fmla="*/ 167 h 167"/>
              <a:gd name="T30" fmla="*/ 26 w 224"/>
              <a:gd name="T31" fmla="*/ 16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 h="167">
                <a:moveTo>
                  <a:pt x="26" y="167"/>
                </a:moveTo>
                <a:cubicBezTo>
                  <a:pt x="25" y="94"/>
                  <a:pt x="4" y="44"/>
                  <a:pt x="1" y="38"/>
                </a:cubicBezTo>
                <a:cubicBezTo>
                  <a:pt x="1" y="37"/>
                  <a:pt x="1" y="36"/>
                  <a:pt x="0" y="35"/>
                </a:cubicBezTo>
                <a:cubicBezTo>
                  <a:pt x="29" y="20"/>
                  <a:pt x="29" y="20"/>
                  <a:pt x="29" y="20"/>
                </a:cubicBezTo>
                <a:cubicBezTo>
                  <a:pt x="41" y="0"/>
                  <a:pt x="41" y="0"/>
                  <a:pt x="41" y="0"/>
                </a:cubicBezTo>
                <a:cubicBezTo>
                  <a:pt x="37" y="8"/>
                  <a:pt x="57" y="29"/>
                  <a:pt x="57" y="29"/>
                </a:cubicBezTo>
                <a:cubicBezTo>
                  <a:pt x="60" y="34"/>
                  <a:pt x="65" y="42"/>
                  <a:pt x="71" y="53"/>
                </a:cubicBezTo>
                <a:cubicBezTo>
                  <a:pt x="80" y="74"/>
                  <a:pt x="80" y="74"/>
                  <a:pt x="80" y="74"/>
                </a:cubicBezTo>
                <a:cubicBezTo>
                  <a:pt x="90" y="53"/>
                  <a:pt x="90" y="53"/>
                  <a:pt x="90" y="53"/>
                </a:cubicBezTo>
                <a:cubicBezTo>
                  <a:pt x="95" y="42"/>
                  <a:pt x="98" y="34"/>
                  <a:pt x="102" y="29"/>
                </a:cubicBezTo>
                <a:cubicBezTo>
                  <a:pt x="102" y="29"/>
                  <a:pt x="122" y="8"/>
                  <a:pt x="118" y="0"/>
                </a:cubicBezTo>
                <a:cubicBezTo>
                  <a:pt x="130" y="20"/>
                  <a:pt x="130" y="20"/>
                  <a:pt x="130" y="20"/>
                </a:cubicBezTo>
                <a:cubicBezTo>
                  <a:pt x="190" y="52"/>
                  <a:pt x="190" y="52"/>
                  <a:pt x="190" y="52"/>
                </a:cubicBezTo>
                <a:cubicBezTo>
                  <a:pt x="190" y="52"/>
                  <a:pt x="200" y="51"/>
                  <a:pt x="205" y="71"/>
                </a:cubicBezTo>
                <a:cubicBezTo>
                  <a:pt x="205" y="71"/>
                  <a:pt x="221" y="109"/>
                  <a:pt x="224" y="167"/>
                </a:cubicBezTo>
                <a:cubicBezTo>
                  <a:pt x="26" y="167"/>
                  <a:pt x="26" y="167"/>
                  <a:pt x="26" y="167"/>
                </a:cubicBezTo>
                <a:close/>
              </a:path>
            </a:pathLst>
          </a:custGeom>
          <a:solidFill>
            <a:schemeClr val="tx1">
              <a:lumMod val="65000"/>
              <a:lumOff val="35000"/>
            </a:schemeClr>
          </a:solidFill>
          <a:ln>
            <a:noFill/>
          </a:ln>
        </p:spPr>
        <p:txBody>
          <a:bodyPr vert="horz" wrap="square" lIns="45715" tIns="22857" rIns="45715" bIns="22857" numCol="1" anchor="t" anchorCtr="0" compatLnSpc="1"/>
          <a:lstStyle/>
          <a:p>
            <a:endParaRPr lang="en-US" sz="900">
              <a:solidFill>
                <a:schemeClr val="tx1">
                  <a:lumMod val="75000"/>
                  <a:lumOff val="25000"/>
                </a:schemeClr>
              </a:solidFill>
              <a:cs typeface="+mn-ea"/>
              <a:sym typeface="+mn-lt"/>
            </a:endParaRPr>
          </a:p>
        </p:txBody>
      </p:sp>
      <p:sp>
        <p:nvSpPr>
          <p:cNvPr id="98" name="Freeform 169"/>
          <p:cNvSpPr/>
          <p:nvPr/>
        </p:nvSpPr>
        <p:spPr bwMode="auto">
          <a:xfrm>
            <a:off x="6610136" y="2348007"/>
            <a:ext cx="1053323" cy="976015"/>
          </a:xfrm>
          <a:custGeom>
            <a:avLst/>
            <a:gdLst>
              <a:gd name="T0" fmla="*/ 145 w 218"/>
              <a:gd name="T1" fmla="*/ 176 h 202"/>
              <a:gd name="T2" fmla="*/ 145 w 218"/>
              <a:gd name="T3" fmla="*/ 176 h 202"/>
              <a:gd name="T4" fmla="*/ 111 w 218"/>
              <a:gd name="T5" fmla="*/ 195 h 202"/>
              <a:gd name="T6" fmla="*/ 78 w 218"/>
              <a:gd name="T7" fmla="*/ 176 h 202"/>
              <a:gd name="T8" fmla="*/ 73 w 218"/>
              <a:gd name="T9" fmla="*/ 176 h 202"/>
              <a:gd name="T10" fmla="*/ 0 w 218"/>
              <a:gd name="T11" fmla="*/ 172 h 202"/>
              <a:gd name="T12" fmla="*/ 18 w 218"/>
              <a:gd name="T13" fmla="*/ 154 h 202"/>
              <a:gd name="T14" fmla="*/ 44 w 218"/>
              <a:gd name="T15" fmla="*/ 52 h 202"/>
              <a:gd name="T16" fmla="*/ 109 w 218"/>
              <a:gd name="T17" fmla="*/ 0 h 202"/>
              <a:gd name="T18" fmla="*/ 174 w 218"/>
              <a:gd name="T19" fmla="*/ 52 h 202"/>
              <a:gd name="T20" fmla="*/ 200 w 218"/>
              <a:gd name="T21" fmla="*/ 154 h 202"/>
              <a:gd name="T22" fmla="*/ 218 w 218"/>
              <a:gd name="T23" fmla="*/ 172 h 202"/>
              <a:gd name="T24" fmla="*/ 145 w 218"/>
              <a:gd name="T25" fmla="*/ 17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202">
                <a:moveTo>
                  <a:pt x="145" y="176"/>
                </a:moveTo>
                <a:cubicBezTo>
                  <a:pt x="145" y="176"/>
                  <a:pt x="145" y="176"/>
                  <a:pt x="145" y="176"/>
                </a:cubicBezTo>
                <a:cubicBezTo>
                  <a:pt x="133" y="192"/>
                  <a:pt x="118" y="194"/>
                  <a:pt x="111" y="195"/>
                </a:cubicBezTo>
                <a:cubicBezTo>
                  <a:pt x="105" y="194"/>
                  <a:pt x="90" y="192"/>
                  <a:pt x="78" y="176"/>
                </a:cubicBezTo>
                <a:cubicBezTo>
                  <a:pt x="76" y="176"/>
                  <a:pt x="75" y="176"/>
                  <a:pt x="73" y="176"/>
                </a:cubicBezTo>
                <a:cubicBezTo>
                  <a:pt x="58" y="176"/>
                  <a:pt x="28" y="202"/>
                  <a:pt x="0" y="172"/>
                </a:cubicBezTo>
                <a:cubicBezTo>
                  <a:pt x="7" y="168"/>
                  <a:pt x="13" y="160"/>
                  <a:pt x="18" y="154"/>
                </a:cubicBezTo>
                <a:cubicBezTo>
                  <a:pt x="40" y="123"/>
                  <a:pt x="32" y="87"/>
                  <a:pt x="44" y="52"/>
                </a:cubicBezTo>
                <a:cubicBezTo>
                  <a:pt x="55" y="22"/>
                  <a:pt x="79" y="1"/>
                  <a:pt x="109" y="0"/>
                </a:cubicBezTo>
                <a:cubicBezTo>
                  <a:pt x="139" y="1"/>
                  <a:pt x="163" y="22"/>
                  <a:pt x="174" y="52"/>
                </a:cubicBezTo>
                <a:cubicBezTo>
                  <a:pt x="186" y="87"/>
                  <a:pt x="178" y="123"/>
                  <a:pt x="200" y="154"/>
                </a:cubicBezTo>
                <a:cubicBezTo>
                  <a:pt x="205" y="160"/>
                  <a:pt x="211" y="168"/>
                  <a:pt x="218" y="172"/>
                </a:cubicBezTo>
                <a:cubicBezTo>
                  <a:pt x="190" y="202"/>
                  <a:pt x="160" y="176"/>
                  <a:pt x="145" y="176"/>
                </a:cubicBezTo>
                <a:close/>
              </a:path>
            </a:pathLst>
          </a:custGeom>
          <a:solidFill>
            <a:schemeClr val="tx1">
              <a:lumMod val="65000"/>
              <a:lumOff val="35000"/>
            </a:schemeClr>
          </a:solidFill>
          <a:ln>
            <a:noFill/>
          </a:ln>
        </p:spPr>
        <p:txBody>
          <a:bodyPr vert="horz" wrap="square" lIns="45715" tIns="22857" rIns="45715" bIns="22857" numCol="1" anchor="t" anchorCtr="0" compatLnSpc="1"/>
          <a:lstStyle/>
          <a:p>
            <a:endParaRPr lang="en-US" sz="900">
              <a:solidFill>
                <a:schemeClr val="tx1">
                  <a:lumMod val="75000"/>
                  <a:lumOff val="25000"/>
                </a:schemeClr>
              </a:solidFill>
              <a:cs typeface="+mn-ea"/>
              <a:sym typeface="+mn-lt"/>
            </a:endParaRPr>
          </a:p>
        </p:txBody>
      </p:sp>
      <p:sp>
        <p:nvSpPr>
          <p:cNvPr id="99" name="Freeform 170"/>
          <p:cNvSpPr>
            <a:spLocks noEditPoints="1"/>
          </p:cNvSpPr>
          <p:nvPr/>
        </p:nvSpPr>
        <p:spPr bwMode="auto">
          <a:xfrm>
            <a:off x="2865523" y="1135236"/>
            <a:ext cx="1608976" cy="1275584"/>
          </a:xfrm>
          <a:custGeom>
            <a:avLst/>
            <a:gdLst>
              <a:gd name="T0" fmla="*/ 253 w 333"/>
              <a:gd name="T1" fmla="*/ 188 h 264"/>
              <a:gd name="T2" fmla="*/ 321 w 333"/>
              <a:gd name="T3" fmla="*/ 104 h 264"/>
              <a:gd name="T4" fmla="*/ 161 w 333"/>
              <a:gd name="T5" fmla="*/ 0 h 264"/>
              <a:gd name="T6" fmla="*/ 0 w 333"/>
              <a:gd name="T7" fmla="*/ 104 h 264"/>
              <a:gd name="T8" fmla="*/ 161 w 333"/>
              <a:gd name="T9" fmla="*/ 207 h 264"/>
              <a:gd name="T10" fmla="*/ 187 w 333"/>
              <a:gd name="T11" fmla="*/ 206 h 264"/>
              <a:gd name="T12" fmla="*/ 333 w 333"/>
              <a:gd name="T13" fmla="*/ 264 h 264"/>
              <a:gd name="T14" fmla="*/ 253 w 333"/>
              <a:gd name="T15" fmla="*/ 188 h 264"/>
              <a:gd name="T16" fmla="*/ 77 w 333"/>
              <a:gd name="T17" fmla="*/ 68 h 264"/>
              <a:gd name="T18" fmla="*/ 251 w 333"/>
              <a:gd name="T19" fmla="*/ 68 h 264"/>
              <a:gd name="T20" fmla="*/ 251 w 333"/>
              <a:gd name="T21" fmla="*/ 81 h 264"/>
              <a:gd name="T22" fmla="*/ 77 w 333"/>
              <a:gd name="T23" fmla="*/ 81 h 264"/>
              <a:gd name="T24" fmla="*/ 77 w 333"/>
              <a:gd name="T25" fmla="*/ 68 h 264"/>
              <a:gd name="T26" fmla="*/ 62 w 333"/>
              <a:gd name="T27" fmla="*/ 93 h 264"/>
              <a:gd name="T28" fmla="*/ 266 w 333"/>
              <a:gd name="T29" fmla="*/ 93 h 264"/>
              <a:gd name="T30" fmla="*/ 266 w 333"/>
              <a:gd name="T31" fmla="*/ 107 h 264"/>
              <a:gd name="T32" fmla="*/ 62 w 333"/>
              <a:gd name="T33" fmla="*/ 107 h 264"/>
              <a:gd name="T34" fmla="*/ 62 w 333"/>
              <a:gd name="T35" fmla="*/ 93 h 264"/>
              <a:gd name="T36" fmla="*/ 51 w 333"/>
              <a:gd name="T37" fmla="*/ 132 h 264"/>
              <a:gd name="T38" fmla="*/ 51 w 333"/>
              <a:gd name="T39" fmla="*/ 119 h 264"/>
              <a:gd name="T40" fmla="*/ 277 w 333"/>
              <a:gd name="T41" fmla="*/ 119 h 264"/>
              <a:gd name="T42" fmla="*/ 277 w 333"/>
              <a:gd name="T43" fmla="*/ 132 h 264"/>
              <a:gd name="T44" fmla="*/ 51 w 333"/>
              <a:gd name="T45" fmla="*/ 13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3" h="264">
                <a:moveTo>
                  <a:pt x="253" y="188"/>
                </a:moveTo>
                <a:cubicBezTo>
                  <a:pt x="294" y="169"/>
                  <a:pt x="321" y="139"/>
                  <a:pt x="321" y="104"/>
                </a:cubicBezTo>
                <a:cubicBezTo>
                  <a:pt x="321" y="47"/>
                  <a:pt x="249" y="0"/>
                  <a:pt x="161" y="0"/>
                </a:cubicBezTo>
                <a:cubicBezTo>
                  <a:pt x="72" y="0"/>
                  <a:pt x="0" y="47"/>
                  <a:pt x="0" y="104"/>
                </a:cubicBezTo>
                <a:cubicBezTo>
                  <a:pt x="0" y="161"/>
                  <a:pt x="72" y="207"/>
                  <a:pt x="161" y="207"/>
                </a:cubicBezTo>
                <a:cubicBezTo>
                  <a:pt x="170" y="207"/>
                  <a:pt x="178" y="207"/>
                  <a:pt x="187" y="206"/>
                </a:cubicBezTo>
                <a:cubicBezTo>
                  <a:pt x="239" y="249"/>
                  <a:pt x="333" y="264"/>
                  <a:pt x="333" y="264"/>
                </a:cubicBezTo>
                <a:cubicBezTo>
                  <a:pt x="287" y="248"/>
                  <a:pt x="263" y="208"/>
                  <a:pt x="253" y="188"/>
                </a:cubicBezTo>
                <a:close/>
                <a:moveTo>
                  <a:pt x="77" y="68"/>
                </a:moveTo>
                <a:cubicBezTo>
                  <a:pt x="251" y="68"/>
                  <a:pt x="251" y="68"/>
                  <a:pt x="251" y="68"/>
                </a:cubicBezTo>
                <a:cubicBezTo>
                  <a:pt x="251" y="81"/>
                  <a:pt x="251" y="81"/>
                  <a:pt x="251" y="81"/>
                </a:cubicBezTo>
                <a:cubicBezTo>
                  <a:pt x="77" y="81"/>
                  <a:pt x="77" y="81"/>
                  <a:pt x="77" y="81"/>
                </a:cubicBezTo>
                <a:lnTo>
                  <a:pt x="77" y="68"/>
                </a:lnTo>
                <a:close/>
                <a:moveTo>
                  <a:pt x="62" y="93"/>
                </a:moveTo>
                <a:cubicBezTo>
                  <a:pt x="266" y="93"/>
                  <a:pt x="266" y="93"/>
                  <a:pt x="266" y="93"/>
                </a:cubicBezTo>
                <a:cubicBezTo>
                  <a:pt x="266" y="107"/>
                  <a:pt x="266" y="107"/>
                  <a:pt x="266" y="107"/>
                </a:cubicBezTo>
                <a:cubicBezTo>
                  <a:pt x="62" y="107"/>
                  <a:pt x="62" y="107"/>
                  <a:pt x="62" y="107"/>
                </a:cubicBezTo>
                <a:lnTo>
                  <a:pt x="62" y="93"/>
                </a:lnTo>
                <a:close/>
                <a:moveTo>
                  <a:pt x="51" y="132"/>
                </a:moveTo>
                <a:cubicBezTo>
                  <a:pt x="51" y="119"/>
                  <a:pt x="51" y="119"/>
                  <a:pt x="51" y="119"/>
                </a:cubicBezTo>
                <a:cubicBezTo>
                  <a:pt x="277" y="119"/>
                  <a:pt x="277" y="119"/>
                  <a:pt x="277" y="119"/>
                </a:cubicBezTo>
                <a:cubicBezTo>
                  <a:pt x="277" y="132"/>
                  <a:pt x="277" y="132"/>
                  <a:pt x="277" y="132"/>
                </a:cubicBezTo>
                <a:lnTo>
                  <a:pt x="51" y="132"/>
                </a:lnTo>
                <a:close/>
              </a:path>
            </a:pathLst>
          </a:custGeom>
          <a:solidFill>
            <a:srgbClr val="CFAF81"/>
          </a:solidFill>
          <a:ln>
            <a:noFill/>
          </a:ln>
        </p:spPr>
        <p:txBody>
          <a:bodyPr vert="horz" wrap="square" lIns="45715" tIns="22857" rIns="45715" bIns="22857" numCol="1" anchor="t" anchorCtr="0" compatLnSpc="1"/>
          <a:lstStyle/>
          <a:p>
            <a:endParaRPr lang="en-US" sz="900">
              <a:solidFill>
                <a:prstClr val="black"/>
              </a:solidFill>
              <a:cs typeface="+mn-ea"/>
              <a:sym typeface="+mn-lt"/>
            </a:endParaRPr>
          </a:p>
        </p:txBody>
      </p:sp>
      <p:sp>
        <p:nvSpPr>
          <p:cNvPr id="100" name="Freeform 171"/>
          <p:cNvSpPr>
            <a:spLocks noEditPoints="1"/>
          </p:cNvSpPr>
          <p:nvPr/>
        </p:nvSpPr>
        <p:spPr bwMode="auto">
          <a:xfrm>
            <a:off x="7513675" y="1135236"/>
            <a:ext cx="1609781" cy="1275584"/>
          </a:xfrm>
          <a:custGeom>
            <a:avLst/>
            <a:gdLst>
              <a:gd name="T0" fmla="*/ 0 w 333"/>
              <a:gd name="T1" fmla="*/ 264 h 264"/>
              <a:gd name="T2" fmla="*/ 147 w 333"/>
              <a:gd name="T3" fmla="*/ 206 h 264"/>
              <a:gd name="T4" fmla="*/ 172 w 333"/>
              <a:gd name="T5" fmla="*/ 207 h 264"/>
              <a:gd name="T6" fmla="*/ 333 w 333"/>
              <a:gd name="T7" fmla="*/ 104 h 264"/>
              <a:gd name="T8" fmla="*/ 172 w 333"/>
              <a:gd name="T9" fmla="*/ 0 h 264"/>
              <a:gd name="T10" fmla="*/ 12 w 333"/>
              <a:gd name="T11" fmla="*/ 104 h 264"/>
              <a:gd name="T12" fmla="*/ 80 w 333"/>
              <a:gd name="T13" fmla="*/ 188 h 264"/>
              <a:gd name="T14" fmla="*/ 0 w 333"/>
              <a:gd name="T15" fmla="*/ 264 h 264"/>
              <a:gd name="T16" fmla="*/ 256 w 333"/>
              <a:gd name="T17" fmla="*/ 81 h 264"/>
              <a:gd name="T18" fmla="*/ 82 w 333"/>
              <a:gd name="T19" fmla="*/ 81 h 264"/>
              <a:gd name="T20" fmla="*/ 82 w 333"/>
              <a:gd name="T21" fmla="*/ 68 h 264"/>
              <a:gd name="T22" fmla="*/ 256 w 333"/>
              <a:gd name="T23" fmla="*/ 68 h 264"/>
              <a:gd name="T24" fmla="*/ 256 w 333"/>
              <a:gd name="T25" fmla="*/ 81 h 264"/>
              <a:gd name="T26" fmla="*/ 271 w 333"/>
              <a:gd name="T27" fmla="*/ 107 h 264"/>
              <a:gd name="T28" fmla="*/ 67 w 333"/>
              <a:gd name="T29" fmla="*/ 107 h 264"/>
              <a:gd name="T30" fmla="*/ 67 w 333"/>
              <a:gd name="T31" fmla="*/ 93 h 264"/>
              <a:gd name="T32" fmla="*/ 271 w 333"/>
              <a:gd name="T33" fmla="*/ 93 h 264"/>
              <a:gd name="T34" fmla="*/ 271 w 333"/>
              <a:gd name="T35" fmla="*/ 107 h 264"/>
              <a:gd name="T36" fmla="*/ 56 w 333"/>
              <a:gd name="T37" fmla="*/ 132 h 264"/>
              <a:gd name="T38" fmla="*/ 56 w 333"/>
              <a:gd name="T39" fmla="*/ 119 h 264"/>
              <a:gd name="T40" fmla="*/ 282 w 333"/>
              <a:gd name="T41" fmla="*/ 119 h 264"/>
              <a:gd name="T42" fmla="*/ 282 w 333"/>
              <a:gd name="T43" fmla="*/ 132 h 264"/>
              <a:gd name="T44" fmla="*/ 56 w 333"/>
              <a:gd name="T45" fmla="*/ 13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3" h="264">
                <a:moveTo>
                  <a:pt x="0" y="264"/>
                </a:moveTo>
                <a:cubicBezTo>
                  <a:pt x="0" y="264"/>
                  <a:pt x="94" y="249"/>
                  <a:pt x="147" y="206"/>
                </a:cubicBezTo>
                <a:cubicBezTo>
                  <a:pt x="155" y="207"/>
                  <a:pt x="164" y="207"/>
                  <a:pt x="172" y="207"/>
                </a:cubicBezTo>
                <a:cubicBezTo>
                  <a:pt x="261" y="207"/>
                  <a:pt x="333" y="161"/>
                  <a:pt x="333" y="104"/>
                </a:cubicBezTo>
                <a:cubicBezTo>
                  <a:pt x="333" y="47"/>
                  <a:pt x="261" y="0"/>
                  <a:pt x="172" y="0"/>
                </a:cubicBezTo>
                <a:cubicBezTo>
                  <a:pt x="84" y="0"/>
                  <a:pt x="12" y="47"/>
                  <a:pt x="12" y="104"/>
                </a:cubicBezTo>
                <a:cubicBezTo>
                  <a:pt x="12" y="139"/>
                  <a:pt x="39" y="169"/>
                  <a:pt x="80" y="188"/>
                </a:cubicBezTo>
                <a:cubicBezTo>
                  <a:pt x="70" y="208"/>
                  <a:pt x="46" y="248"/>
                  <a:pt x="0" y="264"/>
                </a:cubicBezTo>
                <a:close/>
                <a:moveTo>
                  <a:pt x="256" y="81"/>
                </a:moveTo>
                <a:cubicBezTo>
                  <a:pt x="82" y="81"/>
                  <a:pt x="82" y="81"/>
                  <a:pt x="82" y="81"/>
                </a:cubicBezTo>
                <a:cubicBezTo>
                  <a:pt x="82" y="68"/>
                  <a:pt x="82" y="68"/>
                  <a:pt x="82" y="68"/>
                </a:cubicBezTo>
                <a:cubicBezTo>
                  <a:pt x="256" y="68"/>
                  <a:pt x="256" y="68"/>
                  <a:pt x="256" y="68"/>
                </a:cubicBezTo>
                <a:lnTo>
                  <a:pt x="256" y="81"/>
                </a:lnTo>
                <a:close/>
                <a:moveTo>
                  <a:pt x="271" y="107"/>
                </a:moveTo>
                <a:cubicBezTo>
                  <a:pt x="67" y="107"/>
                  <a:pt x="67" y="107"/>
                  <a:pt x="67" y="107"/>
                </a:cubicBezTo>
                <a:cubicBezTo>
                  <a:pt x="67" y="93"/>
                  <a:pt x="67" y="93"/>
                  <a:pt x="67" y="93"/>
                </a:cubicBezTo>
                <a:cubicBezTo>
                  <a:pt x="271" y="93"/>
                  <a:pt x="271" y="93"/>
                  <a:pt x="271" y="93"/>
                </a:cubicBezTo>
                <a:lnTo>
                  <a:pt x="271" y="107"/>
                </a:lnTo>
                <a:close/>
                <a:moveTo>
                  <a:pt x="56" y="132"/>
                </a:moveTo>
                <a:cubicBezTo>
                  <a:pt x="56" y="119"/>
                  <a:pt x="56" y="119"/>
                  <a:pt x="56" y="119"/>
                </a:cubicBezTo>
                <a:cubicBezTo>
                  <a:pt x="282" y="119"/>
                  <a:pt x="282" y="119"/>
                  <a:pt x="282" y="119"/>
                </a:cubicBezTo>
                <a:cubicBezTo>
                  <a:pt x="282" y="132"/>
                  <a:pt x="282" y="132"/>
                  <a:pt x="282" y="132"/>
                </a:cubicBezTo>
                <a:lnTo>
                  <a:pt x="56" y="132"/>
                </a:lnTo>
                <a:close/>
              </a:path>
            </a:pathLst>
          </a:custGeom>
          <a:solidFill>
            <a:schemeClr val="bg1">
              <a:lumMod val="50000"/>
            </a:schemeClr>
          </a:solidFill>
          <a:ln>
            <a:noFill/>
          </a:ln>
        </p:spPr>
        <p:txBody>
          <a:bodyPr vert="horz" wrap="square" lIns="45715" tIns="22857" rIns="45715" bIns="22857" numCol="1" anchor="t" anchorCtr="0" compatLnSpc="1"/>
          <a:lstStyle/>
          <a:p>
            <a:endParaRPr lang="en-US" sz="900">
              <a:solidFill>
                <a:prstClr val="black"/>
              </a:solidFill>
              <a:cs typeface="+mn-ea"/>
              <a:sym typeface="+mn-lt"/>
            </a:endParaRPr>
          </a:p>
        </p:txBody>
      </p:sp>
      <p:sp>
        <p:nvSpPr>
          <p:cNvPr id="23" name="0"/>
          <p:cNvSpPr txBox="1">
            <a:spLocks noChangeArrowheads="1"/>
          </p:cNvSpPr>
          <p:nvPr/>
        </p:nvSpPr>
        <p:spPr bwMode="auto">
          <a:xfrm>
            <a:off x="1501865" y="4751779"/>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600" b="1" dirty="0" smtClean="0">
                <a:solidFill>
                  <a:schemeClr val="tx1">
                    <a:lumMod val="75000"/>
                    <a:lumOff val="25000"/>
                  </a:schemeClr>
                </a:solidFill>
                <a:latin typeface="+mn-lt"/>
                <a:ea typeface="+mn-ea"/>
                <a:cs typeface="+mn-ea"/>
                <a:sym typeface="+mn-lt"/>
              </a:rPr>
              <a:t>单击添加标题</a:t>
            </a:r>
            <a:endParaRPr lang="zh-CN" altLang="en-US" sz="1600" b="1" dirty="0" smtClean="0">
              <a:solidFill>
                <a:schemeClr val="tx1">
                  <a:lumMod val="75000"/>
                  <a:lumOff val="25000"/>
                </a:schemeClr>
              </a:solidFill>
              <a:latin typeface="+mn-lt"/>
              <a:ea typeface="+mn-ea"/>
              <a:cs typeface="+mn-ea"/>
              <a:sym typeface="+mn-lt"/>
            </a:endParaRPr>
          </a:p>
        </p:txBody>
      </p:sp>
      <p:sp>
        <p:nvSpPr>
          <p:cNvPr id="24" name="0"/>
          <p:cNvSpPr txBox="1">
            <a:spLocks noChangeArrowheads="1"/>
          </p:cNvSpPr>
          <p:nvPr/>
        </p:nvSpPr>
        <p:spPr bwMode="auto">
          <a:xfrm>
            <a:off x="1522964" y="5054955"/>
            <a:ext cx="2106730" cy="79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200" spc="150" dirty="0" smtClean="0">
                <a:solidFill>
                  <a:schemeClr val="tx1">
                    <a:lumMod val="75000"/>
                    <a:lumOff val="25000"/>
                  </a:schemeClr>
                </a:solidFill>
                <a:latin typeface="+mn-lt"/>
                <a:ea typeface="+mn-ea"/>
                <a:cs typeface="+mn-ea"/>
                <a:sym typeface="+mn-lt"/>
              </a:rPr>
              <a:t>点击输入文本信息点击输入文本信息点击输入文本信息点击输入文本信息点击输入</a:t>
            </a:r>
            <a:endParaRPr lang="zh-CN" altLang="en-US" sz="1200" spc="150" dirty="0" smtClean="0">
              <a:solidFill>
                <a:schemeClr val="tx1">
                  <a:lumMod val="75000"/>
                  <a:lumOff val="25000"/>
                </a:schemeClr>
              </a:solidFill>
              <a:latin typeface="+mn-lt"/>
              <a:ea typeface="+mn-ea"/>
              <a:cs typeface="+mn-ea"/>
              <a:sym typeface="+mn-lt"/>
            </a:endParaRPr>
          </a:p>
        </p:txBody>
      </p:sp>
      <p:sp>
        <p:nvSpPr>
          <p:cNvPr id="25" name="0"/>
          <p:cNvSpPr txBox="1">
            <a:spLocks noChangeArrowheads="1"/>
          </p:cNvSpPr>
          <p:nvPr/>
        </p:nvSpPr>
        <p:spPr bwMode="auto">
          <a:xfrm>
            <a:off x="5101337" y="4751759"/>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600" b="1" dirty="0" smtClean="0">
                <a:solidFill>
                  <a:schemeClr val="tx1">
                    <a:lumMod val="75000"/>
                    <a:lumOff val="25000"/>
                  </a:schemeClr>
                </a:solidFill>
                <a:latin typeface="+mn-lt"/>
                <a:ea typeface="+mn-ea"/>
                <a:cs typeface="+mn-ea"/>
                <a:sym typeface="+mn-lt"/>
              </a:rPr>
              <a:t>单击添加标题</a:t>
            </a:r>
            <a:endParaRPr lang="zh-CN" altLang="en-US" sz="1600" b="1" dirty="0" smtClean="0">
              <a:solidFill>
                <a:schemeClr val="tx1">
                  <a:lumMod val="75000"/>
                  <a:lumOff val="25000"/>
                </a:schemeClr>
              </a:solidFill>
              <a:latin typeface="+mn-lt"/>
              <a:ea typeface="+mn-ea"/>
              <a:cs typeface="+mn-ea"/>
              <a:sym typeface="+mn-lt"/>
            </a:endParaRPr>
          </a:p>
        </p:txBody>
      </p:sp>
      <p:sp>
        <p:nvSpPr>
          <p:cNvPr id="26" name="0"/>
          <p:cNvSpPr txBox="1">
            <a:spLocks noChangeArrowheads="1"/>
          </p:cNvSpPr>
          <p:nvPr/>
        </p:nvSpPr>
        <p:spPr bwMode="auto">
          <a:xfrm>
            <a:off x="5122436" y="5054935"/>
            <a:ext cx="2106730" cy="79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defRPr sz="1200">
                <a:solidFill>
                  <a:prstClr val="black">
                    <a:lumMod val="75000"/>
                    <a:lumOff val="25000"/>
                  </a:prstClr>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a:lnSpc>
                <a:spcPct val="150000"/>
              </a:lnSpc>
            </a:pPr>
            <a:r>
              <a:rPr lang="zh-CN" altLang="en-US" spc="150" dirty="0" smtClean="0">
                <a:solidFill>
                  <a:schemeClr val="tx1">
                    <a:lumMod val="75000"/>
                    <a:lumOff val="25000"/>
                  </a:schemeClr>
                </a:solidFill>
                <a:latin typeface="+mn-lt"/>
                <a:ea typeface="+mn-ea"/>
                <a:cs typeface="+mn-ea"/>
                <a:sym typeface="+mn-lt"/>
              </a:rPr>
              <a:t>点击输入文本信息点击输入文本信息点击输入文本信息点击输入文本信息点击输入</a:t>
            </a:r>
            <a:endParaRPr lang="zh-CN" altLang="en-US">
              <a:solidFill>
                <a:schemeClr val="tx1">
                  <a:lumMod val="75000"/>
                  <a:lumOff val="25000"/>
                </a:schemeClr>
              </a:solidFill>
              <a:latin typeface="+mn-lt"/>
              <a:ea typeface="+mn-ea"/>
              <a:cs typeface="+mn-ea"/>
              <a:sym typeface="+mn-lt"/>
            </a:endParaRPr>
          </a:p>
        </p:txBody>
      </p:sp>
      <p:sp>
        <p:nvSpPr>
          <p:cNvPr id="27" name="0"/>
          <p:cNvSpPr txBox="1">
            <a:spLocks noChangeArrowheads="1"/>
          </p:cNvSpPr>
          <p:nvPr/>
        </p:nvSpPr>
        <p:spPr bwMode="auto">
          <a:xfrm>
            <a:off x="8751613" y="4751759"/>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600" b="1" dirty="0" smtClean="0">
                <a:solidFill>
                  <a:schemeClr val="tx1">
                    <a:lumMod val="75000"/>
                    <a:lumOff val="25000"/>
                  </a:schemeClr>
                </a:solidFill>
                <a:latin typeface="+mn-lt"/>
                <a:ea typeface="+mn-ea"/>
                <a:cs typeface="+mn-ea"/>
                <a:sym typeface="+mn-lt"/>
              </a:rPr>
              <a:t>单击添加标题</a:t>
            </a:r>
            <a:endParaRPr lang="zh-CN" altLang="en-US" sz="1600" b="1" dirty="0" smtClean="0">
              <a:solidFill>
                <a:schemeClr val="tx1">
                  <a:lumMod val="75000"/>
                  <a:lumOff val="25000"/>
                </a:schemeClr>
              </a:solidFill>
              <a:latin typeface="+mn-lt"/>
              <a:ea typeface="+mn-ea"/>
              <a:cs typeface="+mn-ea"/>
              <a:sym typeface="+mn-lt"/>
            </a:endParaRPr>
          </a:p>
        </p:txBody>
      </p:sp>
      <p:sp>
        <p:nvSpPr>
          <p:cNvPr id="28" name="0"/>
          <p:cNvSpPr txBox="1">
            <a:spLocks noChangeArrowheads="1"/>
          </p:cNvSpPr>
          <p:nvPr/>
        </p:nvSpPr>
        <p:spPr bwMode="auto">
          <a:xfrm>
            <a:off x="8772712" y="5054935"/>
            <a:ext cx="2106730" cy="79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defRPr sz="1200">
                <a:solidFill>
                  <a:prstClr val="black">
                    <a:lumMod val="75000"/>
                    <a:lumOff val="25000"/>
                  </a:prstClr>
                </a:solidFill>
                <a:latin typeface="微软雅黑" panose="020B0503020204020204" pitchFamily="34" charset="-122"/>
                <a:ea typeface="微软雅黑" panose="020B0503020204020204" pitchFamily="34" charset="-122"/>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a:lnSpc>
                <a:spcPct val="150000"/>
              </a:lnSpc>
            </a:pPr>
            <a:r>
              <a:rPr lang="zh-CN" altLang="en-US" spc="150" dirty="0" smtClean="0">
                <a:solidFill>
                  <a:schemeClr val="tx1">
                    <a:lumMod val="75000"/>
                    <a:lumOff val="25000"/>
                  </a:schemeClr>
                </a:solidFill>
                <a:latin typeface="+mn-lt"/>
                <a:ea typeface="+mn-ea"/>
                <a:cs typeface="+mn-ea"/>
                <a:sym typeface="+mn-lt"/>
              </a:rPr>
              <a:t>点击输入文本信息点击输入文本信息点击输入文本信息点击输入文本信息点击输入</a:t>
            </a:r>
            <a:endParaRPr lang="zh-CN" altLang="en-US">
              <a:solidFill>
                <a:schemeClr val="tx1">
                  <a:lumMod val="75000"/>
                  <a:lumOff val="25000"/>
                </a:schemeClr>
              </a:solidFill>
              <a:latin typeface="+mn-lt"/>
              <a:ea typeface="+mn-ea"/>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barn(inVertical)">
                                      <p:cBhvr>
                                        <p:cTn id="7" dur="500"/>
                                        <p:tgtEl>
                                          <p:spTgt spid="9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1"/>
                                        </p:tgtEl>
                                        <p:attrNameLst>
                                          <p:attrName>style.visibility</p:attrName>
                                        </p:attrNameLst>
                                      </p:cBhvr>
                                      <p:to>
                                        <p:strVal val="visible"/>
                                      </p:to>
                                    </p:set>
                                    <p:animEffect transition="in" filter="barn(inVertical)">
                                      <p:cBhvr>
                                        <p:cTn id="10" dur="500"/>
                                        <p:tgtEl>
                                          <p:spTgt spid="9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barn(inVertical)">
                                      <p:cBhvr>
                                        <p:cTn id="13" dur="500"/>
                                        <p:tgtEl>
                                          <p:spTgt spid="92"/>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barn(inVertical)">
                                      <p:cBhvr>
                                        <p:cTn id="16" dur="500"/>
                                        <p:tgtEl>
                                          <p:spTgt spid="9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barn(inVertical)">
                                      <p:cBhvr>
                                        <p:cTn id="19" dur="500"/>
                                        <p:tgtEl>
                                          <p:spTgt spid="9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barn(inVertical)">
                                      <p:cBhvr>
                                        <p:cTn id="22" dur="500"/>
                                        <p:tgtEl>
                                          <p:spTgt spid="9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barn(inVertical)">
                                      <p:cBhvr>
                                        <p:cTn id="25" dur="500"/>
                                        <p:tgtEl>
                                          <p:spTgt spid="9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00"/>
                                        </p:tgtEl>
                                        <p:attrNameLst>
                                          <p:attrName>style.visibility</p:attrName>
                                        </p:attrNameLst>
                                      </p:cBhvr>
                                      <p:to>
                                        <p:strVal val="visible"/>
                                      </p:to>
                                    </p:set>
                                    <p:animEffect transition="in" filter="barn(inVertical)">
                                      <p:cBhvr>
                                        <p:cTn id="28" dur="500"/>
                                        <p:tgtEl>
                                          <p:spTgt spid="100"/>
                                        </p:tgtEl>
                                      </p:cBhvr>
                                    </p:animEffect>
                                  </p:childTnLst>
                                </p:cTn>
                              </p:par>
                            </p:childTnLst>
                          </p:cTn>
                        </p:par>
                        <p:par>
                          <p:cTn id="29" fill="hold">
                            <p:stCondLst>
                              <p:cond delay="500"/>
                            </p:stCondLst>
                            <p:childTnLst>
                              <p:par>
                                <p:cTn id="30" presetID="55" presetClass="entr" presetSubtype="0" fill="hold" grpId="0"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p:cTn id="32" dur="1000" fill="hold"/>
                                        <p:tgtEl>
                                          <p:spTgt spid="74"/>
                                        </p:tgtEl>
                                        <p:attrNameLst>
                                          <p:attrName>ppt_w</p:attrName>
                                        </p:attrNameLst>
                                      </p:cBhvr>
                                      <p:tavLst>
                                        <p:tav tm="0">
                                          <p:val>
                                            <p:strVal val="#ppt_w*0.70"/>
                                          </p:val>
                                        </p:tav>
                                        <p:tav tm="100000">
                                          <p:val>
                                            <p:strVal val="#ppt_w"/>
                                          </p:val>
                                        </p:tav>
                                      </p:tavLst>
                                    </p:anim>
                                    <p:anim calcmode="lin" valueType="num">
                                      <p:cBhvr>
                                        <p:cTn id="33" dur="1000" fill="hold"/>
                                        <p:tgtEl>
                                          <p:spTgt spid="74"/>
                                        </p:tgtEl>
                                        <p:attrNameLst>
                                          <p:attrName>ppt_h</p:attrName>
                                        </p:attrNameLst>
                                      </p:cBhvr>
                                      <p:tavLst>
                                        <p:tav tm="0">
                                          <p:val>
                                            <p:strVal val="#ppt_h"/>
                                          </p:val>
                                        </p:tav>
                                        <p:tav tm="100000">
                                          <p:val>
                                            <p:strVal val="#ppt_h"/>
                                          </p:val>
                                        </p:tav>
                                      </p:tavLst>
                                    </p:anim>
                                    <p:animEffect transition="in" filter="fade">
                                      <p:cBhvr>
                                        <p:cTn id="34" dur="1000"/>
                                        <p:tgtEl>
                                          <p:spTgt spid="74"/>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77"/>
                                        </p:tgtEl>
                                        <p:attrNameLst>
                                          <p:attrName>style.visibility</p:attrName>
                                        </p:attrNameLst>
                                      </p:cBhvr>
                                      <p:to>
                                        <p:strVal val="visible"/>
                                      </p:to>
                                    </p:set>
                                    <p:anim calcmode="lin" valueType="num">
                                      <p:cBhvr>
                                        <p:cTn id="37" dur="1000" fill="hold"/>
                                        <p:tgtEl>
                                          <p:spTgt spid="77"/>
                                        </p:tgtEl>
                                        <p:attrNameLst>
                                          <p:attrName>ppt_w</p:attrName>
                                        </p:attrNameLst>
                                      </p:cBhvr>
                                      <p:tavLst>
                                        <p:tav tm="0">
                                          <p:val>
                                            <p:strVal val="#ppt_w*0.70"/>
                                          </p:val>
                                        </p:tav>
                                        <p:tav tm="100000">
                                          <p:val>
                                            <p:strVal val="#ppt_w"/>
                                          </p:val>
                                        </p:tav>
                                      </p:tavLst>
                                    </p:anim>
                                    <p:anim calcmode="lin" valueType="num">
                                      <p:cBhvr>
                                        <p:cTn id="38" dur="1000" fill="hold"/>
                                        <p:tgtEl>
                                          <p:spTgt spid="77"/>
                                        </p:tgtEl>
                                        <p:attrNameLst>
                                          <p:attrName>ppt_h</p:attrName>
                                        </p:attrNameLst>
                                      </p:cBhvr>
                                      <p:tavLst>
                                        <p:tav tm="0">
                                          <p:val>
                                            <p:strVal val="#ppt_h"/>
                                          </p:val>
                                        </p:tav>
                                        <p:tav tm="100000">
                                          <p:val>
                                            <p:strVal val="#ppt_h"/>
                                          </p:val>
                                        </p:tav>
                                      </p:tavLst>
                                    </p:anim>
                                    <p:animEffect transition="in" filter="fade">
                                      <p:cBhvr>
                                        <p:cTn id="39" dur="1000"/>
                                        <p:tgtEl>
                                          <p:spTgt spid="77"/>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p:cTn id="42" dur="1000" fill="hold"/>
                                        <p:tgtEl>
                                          <p:spTgt spid="80"/>
                                        </p:tgtEl>
                                        <p:attrNameLst>
                                          <p:attrName>ppt_w</p:attrName>
                                        </p:attrNameLst>
                                      </p:cBhvr>
                                      <p:tavLst>
                                        <p:tav tm="0">
                                          <p:val>
                                            <p:strVal val="#ppt_w*0.70"/>
                                          </p:val>
                                        </p:tav>
                                        <p:tav tm="100000">
                                          <p:val>
                                            <p:strVal val="#ppt_w"/>
                                          </p:val>
                                        </p:tav>
                                      </p:tavLst>
                                    </p:anim>
                                    <p:anim calcmode="lin" valueType="num">
                                      <p:cBhvr>
                                        <p:cTn id="43" dur="1000" fill="hold"/>
                                        <p:tgtEl>
                                          <p:spTgt spid="80"/>
                                        </p:tgtEl>
                                        <p:attrNameLst>
                                          <p:attrName>ppt_h</p:attrName>
                                        </p:attrNameLst>
                                      </p:cBhvr>
                                      <p:tavLst>
                                        <p:tav tm="0">
                                          <p:val>
                                            <p:strVal val="#ppt_h"/>
                                          </p:val>
                                        </p:tav>
                                        <p:tav tm="100000">
                                          <p:val>
                                            <p:strVal val="#ppt_h"/>
                                          </p:val>
                                        </p:tav>
                                      </p:tavLst>
                                    </p:anim>
                                    <p:animEffect transition="in" filter="fade">
                                      <p:cBhvr>
                                        <p:cTn id="44" dur="1000"/>
                                        <p:tgtEl>
                                          <p:spTgt spid="8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1000" fill="hold"/>
                                        <p:tgtEl>
                                          <p:spTgt spid="23"/>
                                        </p:tgtEl>
                                        <p:attrNameLst>
                                          <p:attrName>ppt_w</p:attrName>
                                        </p:attrNameLst>
                                      </p:cBhvr>
                                      <p:tavLst>
                                        <p:tav tm="0">
                                          <p:val>
                                            <p:strVal val="#ppt_w*0.70"/>
                                          </p:val>
                                        </p:tav>
                                        <p:tav tm="100000">
                                          <p:val>
                                            <p:strVal val="#ppt_w"/>
                                          </p:val>
                                        </p:tav>
                                      </p:tavLst>
                                    </p:anim>
                                    <p:anim calcmode="lin" valueType="num">
                                      <p:cBhvr>
                                        <p:cTn id="48" dur="1000" fill="hold"/>
                                        <p:tgtEl>
                                          <p:spTgt spid="23"/>
                                        </p:tgtEl>
                                        <p:attrNameLst>
                                          <p:attrName>ppt_h</p:attrName>
                                        </p:attrNameLst>
                                      </p:cBhvr>
                                      <p:tavLst>
                                        <p:tav tm="0">
                                          <p:val>
                                            <p:strVal val="#ppt_h"/>
                                          </p:val>
                                        </p:tav>
                                        <p:tav tm="100000">
                                          <p:val>
                                            <p:strVal val="#ppt_h"/>
                                          </p:val>
                                        </p:tav>
                                      </p:tavLst>
                                    </p:anim>
                                    <p:animEffect transition="in" filter="fade">
                                      <p:cBhvr>
                                        <p:cTn id="49" dur="1000"/>
                                        <p:tgtEl>
                                          <p:spTgt spid="23"/>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1000" fill="hold"/>
                                        <p:tgtEl>
                                          <p:spTgt spid="24"/>
                                        </p:tgtEl>
                                        <p:attrNameLst>
                                          <p:attrName>ppt_w</p:attrName>
                                        </p:attrNameLst>
                                      </p:cBhvr>
                                      <p:tavLst>
                                        <p:tav tm="0">
                                          <p:val>
                                            <p:strVal val="#ppt_w*0.70"/>
                                          </p:val>
                                        </p:tav>
                                        <p:tav tm="100000">
                                          <p:val>
                                            <p:strVal val="#ppt_w"/>
                                          </p:val>
                                        </p:tav>
                                      </p:tavLst>
                                    </p:anim>
                                    <p:anim calcmode="lin" valueType="num">
                                      <p:cBhvr>
                                        <p:cTn id="53" dur="1000" fill="hold"/>
                                        <p:tgtEl>
                                          <p:spTgt spid="24"/>
                                        </p:tgtEl>
                                        <p:attrNameLst>
                                          <p:attrName>ppt_h</p:attrName>
                                        </p:attrNameLst>
                                      </p:cBhvr>
                                      <p:tavLst>
                                        <p:tav tm="0">
                                          <p:val>
                                            <p:strVal val="#ppt_h"/>
                                          </p:val>
                                        </p:tav>
                                        <p:tav tm="100000">
                                          <p:val>
                                            <p:strVal val="#ppt_h"/>
                                          </p:val>
                                        </p:tav>
                                      </p:tavLst>
                                    </p:anim>
                                    <p:animEffect transition="in" filter="fade">
                                      <p:cBhvr>
                                        <p:cTn id="54" dur="1000"/>
                                        <p:tgtEl>
                                          <p:spTgt spid="24"/>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1000" fill="hold"/>
                                        <p:tgtEl>
                                          <p:spTgt spid="25"/>
                                        </p:tgtEl>
                                        <p:attrNameLst>
                                          <p:attrName>ppt_w</p:attrName>
                                        </p:attrNameLst>
                                      </p:cBhvr>
                                      <p:tavLst>
                                        <p:tav tm="0">
                                          <p:val>
                                            <p:strVal val="#ppt_w*0.70"/>
                                          </p:val>
                                        </p:tav>
                                        <p:tav tm="100000">
                                          <p:val>
                                            <p:strVal val="#ppt_w"/>
                                          </p:val>
                                        </p:tav>
                                      </p:tavLst>
                                    </p:anim>
                                    <p:anim calcmode="lin" valueType="num">
                                      <p:cBhvr>
                                        <p:cTn id="58" dur="1000" fill="hold"/>
                                        <p:tgtEl>
                                          <p:spTgt spid="25"/>
                                        </p:tgtEl>
                                        <p:attrNameLst>
                                          <p:attrName>ppt_h</p:attrName>
                                        </p:attrNameLst>
                                      </p:cBhvr>
                                      <p:tavLst>
                                        <p:tav tm="0">
                                          <p:val>
                                            <p:strVal val="#ppt_h"/>
                                          </p:val>
                                        </p:tav>
                                        <p:tav tm="100000">
                                          <p:val>
                                            <p:strVal val="#ppt_h"/>
                                          </p:val>
                                        </p:tav>
                                      </p:tavLst>
                                    </p:anim>
                                    <p:animEffect transition="in" filter="fade">
                                      <p:cBhvr>
                                        <p:cTn id="59" dur="1000"/>
                                        <p:tgtEl>
                                          <p:spTgt spid="25"/>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1000" fill="hold"/>
                                        <p:tgtEl>
                                          <p:spTgt spid="26"/>
                                        </p:tgtEl>
                                        <p:attrNameLst>
                                          <p:attrName>ppt_w</p:attrName>
                                        </p:attrNameLst>
                                      </p:cBhvr>
                                      <p:tavLst>
                                        <p:tav tm="0">
                                          <p:val>
                                            <p:strVal val="#ppt_w*0.70"/>
                                          </p:val>
                                        </p:tav>
                                        <p:tav tm="100000">
                                          <p:val>
                                            <p:strVal val="#ppt_w"/>
                                          </p:val>
                                        </p:tav>
                                      </p:tavLst>
                                    </p:anim>
                                    <p:anim calcmode="lin" valueType="num">
                                      <p:cBhvr>
                                        <p:cTn id="63" dur="1000" fill="hold"/>
                                        <p:tgtEl>
                                          <p:spTgt spid="26"/>
                                        </p:tgtEl>
                                        <p:attrNameLst>
                                          <p:attrName>ppt_h</p:attrName>
                                        </p:attrNameLst>
                                      </p:cBhvr>
                                      <p:tavLst>
                                        <p:tav tm="0">
                                          <p:val>
                                            <p:strVal val="#ppt_h"/>
                                          </p:val>
                                        </p:tav>
                                        <p:tav tm="100000">
                                          <p:val>
                                            <p:strVal val="#ppt_h"/>
                                          </p:val>
                                        </p:tav>
                                      </p:tavLst>
                                    </p:anim>
                                    <p:animEffect transition="in" filter="fade">
                                      <p:cBhvr>
                                        <p:cTn id="64" dur="1000"/>
                                        <p:tgtEl>
                                          <p:spTgt spid="26"/>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p:cTn id="67" dur="1000" fill="hold"/>
                                        <p:tgtEl>
                                          <p:spTgt spid="27"/>
                                        </p:tgtEl>
                                        <p:attrNameLst>
                                          <p:attrName>ppt_w</p:attrName>
                                        </p:attrNameLst>
                                      </p:cBhvr>
                                      <p:tavLst>
                                        <p:tav tm="0">
                                          <p:val>
                                            <p:strVal val="#ppt_w*0.70"/>
                                          </p:val>
                                        </p:tav>
                                        <p:tav tm="100000">
                                          <p:val>
                                            <p:strVal val="#ppt_w"/>
                                          </p:val>
                                        </p:tav>
                                      </p:tavLst>
                                    </p:anim>
                                    <p:anim calcmode="lin" valueType="num">
                                      <p:cBhvr>
                                        <p:cTn id="68" dur="1000" fill="hold"/>
                                        <p:tgtEl>
                                          <p:spTgt spid="27"/>
                                        </p:tgtEl>
                                        <p:attrNameLst>
                                          <p:attrName>ppt_h</p:attrName>
                                        </p:attrNameLst>
                                      </p:cBhvr>
                                      <p:tavLst>
                                        <p:tav tm="0">
                                          <p:val>
                                            <p:strVal val="#ppt_h"/>
                                          </p:val>
                                        </p:tav>
                                        <p:tav tm="100000">
                                          <p:val>
                                            <p:strVal val="#ppt_h"/>
                                          </p:val>
                                        </p:tav>
                                      </p:tavLst>
                                    </p:anim>
                                    <p:animEffect transition="in" filter="fade">
                                      <p:cBhvr>
                                        <p:cTn id="69" dur="1000"/>
                                        <p:tgtEl>
                                          <p:spTgt spid="27"/>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1000" fill="hold"/>
                                        <p:tgtEl>
                                          <p:spTgt spid="28"/>
                                        </p:tgtEl>
                                        <p:attrNameLst>
                                          <p:attrName>ppt_w</p:attrName>
                                        </p:attrNameLst>
                                      </p:cBhvr>
                                      <p:tavLst>
                                        <p:tav tm="0">
                                          <p:val>
                                            <p:strVal val="#ppt_w*0.70"/>
                                          </p:val>
                                        </p:tav>
                                        <p:tav tm="100000">
                                          <p:val>
                                            <p:strVal val="#ppt_w"/>
                                          </p:val>
                                        </p:tav>
                                      </p:tavLst>
                                    </p:anim>
                                    <p:anim calcmode="lin" valueType="num">
                                      <p:cBhvr>
                                        <p:cTn id="73" dur="1000" fill="hold"/>
                                        <p:tgtEl>
                                          <p:spTgt spid="28"/>
                                        </p:tgtEl>
                                        <p:attrNameLst>
                                          <p:attrName>ppt_h</p:attrName>
                                        </p:attrNameLst>
                                      </p:cBhvr>
                                      <p:tavLst>
                                        <p:tav tm="0">
                                          <p:val>
                                            <p:strVal val="#ppt_h"/>
                                          </p:val>
                                        </p:tav>
                                        <p:tav tm="100000">
                                          <p:val>
                                            <p:strVal val="#ppt_h"/>
                                          </p:val>
                                        </p:tav>
                                      </p:tavLst>
                                    </p:anim>
                                    <p:animEffect transition="in" filter="fade">
                                      <p:cBhvr>
                                        <p:cTn id="74"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P spid="90" grpId="0" animBg="1"/>
      <p:bldP spid="91" grpId="0" animBg="1"/>
      <p:bldP spid="92" grpId="0" animBg="1"/>
      <p:bldP spid="96" grpId="0" animBg="1"/>
      <p:bldP spid="97" grpId="0" animBg="1"/>
      <p:bldP spid="98" grpId="0" animBg="1"/>
      <p:bldP spid="99" grpId="0" animBg="1"/>
      <p:bldP spid="100" grpId="0" animBg="1"/>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735" y="-58420"/>
            <a:ext cx="12230100" cy="6924040"/>
            <a:chOff x="-31" y="-92"/>
            <a:chExt cx="19260" cy="10904"/>
          </a:xfrm>
        </p:grpSpPr>
        <p:pic>
          <p:nvPicPr>
            <p:cNvPr id="4" name="图片 3" descr="5cb422cda1dff"/>
            <p:cNvPicPr>
              <a:picLocks noChangeAspect="1"/>
            </p:cNvPicPr>
            <p:nvPr/>
          </p:nvPicPr>
          <p:blipFill>
            <a:blip r:embed="rId1" cstate="screen"/>
            <a:stretch>
              <a:fillRect/>
            </a:stretch>
          </p:blipFill>
          <p:spPr>
            <a:xfrm rot="5400000">
              <a:off x="4201" y="-4200"/>
              <a:ext cx="10799" cy="19200"/>
            </a:xfrm>
            <a:prstGeom prst="rect">
              <a:avLst/>
            </a:prstGeom>
          </p:spPr>
        </p:pic>
        <p:sp>
          <p:nvSpPr>
            <p:cNvPr id="5" name="矩形 4"/>
            <p:cNvSpPr/>
            <p:nvPr/>
          </p:nvSpPr>
          <p:spPr>
            <a:xfrm>
              <a:off x="-31" y="-92"/>
              <a:ext cx="19261" cy="10905"/>
            </a:xfrm>
            <a:prstGeom prst="rect">
              <a:avLst/>
            </a:prstGeom>
            <a:solidFill>
              <a:schemeClr val="tx1">
                <a:lumMod val="95000"/>
                <a:lumOff val="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椭圆 6"/>
          <p:cNvSpPr/>
          <p:nvPr/>
        </p:nvSpPr>
        <p:spPr>
          <a:xfrm>
            <a:off x="1724025" y="-598170"/>
            <a:ext cx="8338820" cy="8199120"/>
          </a:xfrm>
          <a:prstGeom prst="ellipse">
            <a:avLst/>
          </a:prstGeom>
          <a:solidFill>
            <a:schemeClr val="tx1">
              <a:lumMod val="75000"/>
              <a:lumOff val="2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83640" y="-1059180"/>
            <a:ext cx="9420225" cy="9337040"/>
          </a:xfrm>
          <a:prstGeom prst="ellipse">
            <a:avLst/>
          </a:prstGeom>
          <a:noFill/>
          <a:ln w="190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cs typeface="+mn-ea"/>
                <a:sym typeface="+mn-lt"/>
              </a:rPr>
              <a:t> </a:t>
            </a:r>
            <a:endParaRPr lang="zh-CN" altLang="en-US">
              <a:cs typeface="+mn-ea"/>
              <a:sym typeface="+mn-lt"/>
            </a:endParaRPr>
          </a:p>
        </p:txBody>
      </p:sp>
      <p:sp>
        <p:nvSpPr>
          <p:cNvPr id="13" name="矩形 12"/>
          <p:cNvSpPr/>
          <p:nvPr/>
        </p:nvSpPr>
        <p:spPr>
          <a:xfrm>
            <a:off x="2993390" y="3049905"/>
            <a:ext cx="5848985" cy="922020"/>
          </a:xfrm>
          <a:prstGeom prst="rect">
            <a:avLst/>
          </a:prstGeom>
        </p:spPr>
        <p:txBody>
          <a:bodyPr wrap="square">
            <a:spAutoFit/>
          </a:bodyPr>
          <a:lstStyle/>
          <a:p>
            <a:pPr algn="dist"/>
            <a:r>
              <a:rPr lang="zh-CN" altLang="en-US" sz="5400" smtClean="0">
                <a:solidFill>
                  <a:schemeClr val="bg2"/>
                </a:solidFill>
                <a:cs typeface="+mn-ea"/>
                <a:sym typeface="+mn-lt"/>
              </a:rPr>
              <a:t>市场状况分析</a:t>
            </a:r>
            <a:endParaRPr lang="zh-CN" altLang="en-US" sz="5400" dirty="0" smtClean="0">
              <a:solidFill>
                <a:schemeClr val="bg2"/>
              </a:solidFill>
              <a:cs typeface="+mn-ea"/>
              <a:sym typeface="+mn-lt"/>
            </a:endParaRPr>
          </a:p>
        </p:txBody>
      </p:sp>
      <p:sp>
        <p:nvSpPr>
          <p:cNvPr id="15" name="椭圆 14"/>
          <p:cNvSpPr/>
          <p:nvPr/>
        </p:nvSpPr>
        <p:spPr>
          <a:xfrm>
            <a:off x="5504815" y="1595755"/>
            <a:ext cx="1105535" cy="110553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smtClean="0">
                <a:solidFill>
                  <a:schemeClr val="bg2"/>
                </a:solidFill>
                <a:cs typeface="+mn-ea"/>
                <a:sym typeface="+mn-lt"/>
              </a:rPr>
              <a:t>02</a:t>
            </a:r>
            <a:endParaRPr lang="en-US" altLang="zh-CN" sz="3600" smtClean="0">
              <a:solidFill>
                <a:schemeClr val="bg2"/>
              </a:solidFill>
              <a:cs typeface="+mn-ea"/>
              <a:sym typeface="+mn-lt"/>
            </a:endParaRPr>
          </a:p>
        </p:txBody>
      </p:sp>
      <p:sp>
        <p:nvSpPr>
          <p:cNvPr id="2" name="椭圆 1"/>
          <p:cNvSpPr/>
          <p:nvPr/>
        </p:nvSpPr>
        <p:spPr>
          <a:xfrm>
            <a:off x="8193405" y="1104900"/>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461135" y="4881880"/>
            <a:ext cx="3278505" cy="3226435"/>
          </a:xfrm>
          <a:prstGeom prst="ellipse">
            <a:avLst/>
          </a:prstGeom>
          <a:gradFill>
            <a:gsLst>
              <a:gs pos="0">
                <a:srgbClr val="DBA97F">
                  <a:alpha val="100000"/>
                </a:srgbClr>
              </a:gs>
              <a:gs pos="100000">
                <a:srgbClr val="DFCAAB">
                  <a:alpha val="46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2000"/>
                                        <p:tgtEl>
                                          <p:spTgt spid="10"/>
                                        </p:tgtEl>
                                      </p:cBhvr>
                                    </p:animEffect>
                                  </p:childTnLst>
                                </p:cTn>
                              </p:par>
                            </p:childTnLst>
                          </p:cTn>
                        </p:par>
                        <p:par>
                          <p:cTn id="11" fill="hold">
                            <p:stCondLst>
                              <p:cond delay="2000"/>
                            </p:stCondLst>
                            <p:childTnLst>
                              <p:par>
                                <p:cTn id="12" presetID="5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strVal val="#ppt_w*0.70"/>
                                          </p:val>
                                        </p:tav>
                                        <p:tav tm="100000">
                                          <p:val>
                                            <p:strVal val="#ppt_w"/>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animEffect transition="in" filter="fade">
                                      <p:cBhvr>
                                        <p:cTn id="16" dur="1000"/>
                                        <p:tgtEl>
                                          <p:spTgt spid="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strVal val="#ppt_w*0.7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Effect transition="in" filter="fade">
                                      <p:cBhvr>
                                        <p:cTn id="21" dur="1000"/>
                                        <p:tgtEl>
                                          <p:spTgt spid="15"/>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strVal val="#ppt_w*0.7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animEffect transition="in" filter="fade">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P spid="13" grpId="0"/>
      <p:bldP spid="15" grpId="0" bldLvl="0" animBg="1"/>
      <p:bldP spid="2" grpId="0" bldLvl="0" animBg="1"/>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rot="5400000" flipH="1">
            <a:off x="-123029" y="3073068"/>
            <a:ext cx="3659976" cy="923330"/>
          </a:xfrm>
          <a:prstGeom prst="rect">
            <a:avLst/>
          </a:prstGeom>
          <a:noFill/>
        </p:spPr>
        <p:txBody>
          <a:bodyPr wrap="none" rtlCol="0">
            <a:spAutoFit/>
          </a:bodyPr>
          <a:lstStyle/>
          <a:p>
            <a:r>
              <a:rPr lang="en-US" altLang="zh-CN" sz="5400" b="1" dirty="0">
                <a:solidFill>
                  <a:srgbClr val="DBDEE2">
                    <a:alpha val="80000"/>
                  </a:srgbClr>
                </a:solidFill>
                <a:cs typeface="+mn-ea"/>
                <a:sym typeface="+mn-lt"/>
              </a:rPr>
              <a:t>BUSINESS</a:t>
            </a:r>
            <a:endParaRPr lang="zh-CN" altLang="en-US" sz="4800" b="1" dirty="0">
              <a:solidFill>
                <a:srgbClr val="DBDEE2">
                  <a:alpha val="80000"/>
                </a:srgbClr>
              </a:solidFill>
              <a:cs typeface="+mn-ea"/>
              <a:sym typeface="+mn-lt"/>
            </a:endParaRPr>
          </a:p>
        </p:txBody>
      </p:sp>
      <p:sp>
        <p:nvSpPr>
          <p:cNvPr id="7" name="文本框 6"/>
          <p:cNvSpPr txBox="1"/>
          <p:nvPr/>
        </p:nvSpPr>
        <p:spPr>
          <a:xfrm>
            <a:off x="2514493" y="3345572"/>
            <a:ext cx="2732773" cy="1886585"/>
          </a:xfrm>
          <a:prstGeom prst="rect">
            <a:avLst/>
          </a:prstGeom>
          <a:noFill/>
        </p:spPr>
        <p:txBody>
          <a:bodyPr wrap="square" rtlCol="0">
            <a:spAutoFit/>
          </a:bodyPr>
          <a:lstStyle/>
          <a:p>
            <a:pPr>
              <a:lnSpc>
                <a:spcPts val="2000"/>
              </a:lnSpc>
            </a:pPr>
            <a:r>
              <a:rPr lang="zh-CN" altLang="en-US" sz="1600" dirty="0">
                <a:solidFill>
                  <a:schemeClr val="tx1">
                    <a:lumMod val="75000"/>
                    <a:lumOff val="25000"/>
                    <a:alpha val="90000"/>
                  </a:schemeClr>
                </a:solidFill>
                <a:cs typeface="+mn-ea"/>
                <a:sym typeface="+mn-lt"/>
              </a:rPr>
              <a:t>正文内容，本段适应大段文字章节。如果文字较多的内容描述比较适合放在这里。</a:t>
            </a:r>
            <a:br>
              <a:rPr lang="en-US" altLang="zh-CN" sz="1600" dirty="0">
                <a:solidFill>
                  <a:schemeClr val="tx1">
                    <a:lumMod val="75000"/>
                    <a:lumOff val="25000"/>
                    <a:alpha val="90000"/>
                  </a:schemeClr>
                </a:solidFill>
                <a:cs typeface="+mn-ea"/>
                <a:sym typeface="+mn-lt"/>
              </a:rPr>
            </a:br>
            <a:endParaRPr lang="en-US" altLang="zh-CN" sz="1600" dirty="0">
              <a:solidFill>
                <a:schemeClr val="tx1">
                  <a:lumMod val="75000"/>
                  <a:lumOff val="25000"/>
                  <a:alpha val="90000"/>
                </a:schemeClr>
              </a:solidFill>
              <a:cs typeface="+mn-ea"/>
              <a:sym typeface="+mn-lt"/>
            </a:endParaRPr>
          </a:p>
          <a:p>
            <a:pPr>
              <a:lnSpc>
                <a:spcPts val="2000"/>
              </a:lnSpc>
            </a:pPr>
            <a:r>
              <a:rPr lang="zh-CN" altLang="en-US" sz="1600" dirty="0">
                <a:solidFill>
                  <a:schemeClr val="tx1">
                    <a:lumMod val="75000"/>
                    <a:lumOff val="25000"/>
                    <a:alpha val="90000"/>
                  </a:schemeClr>
                </a:solidFill>
                <a:cs typeface="+mn-ea"/>
                <a:sym typeface="+mn-lt"/>
              </a:rPr>
              <a:t>请您在此修改您的内容，或者将内容粘贴到记事本后，复制到此段落中。</a:t>
            </a:r>
            <a:endParaRPr lang="zh-CN" altLang="en-US" sz="1600" dirty="0">
              <a:solidFill>
                <a:schemeClr val="tx1">
                  <a:lumMod val="75000"/>
                  <a:lumOff val="25000"/>
                  <a:alpha val="90000"/>
                </a:schemeClr>
              </a:solidFill>
              <a:cs typeface="+mn-ea"/>
              <a:sym typeface="+mn-lt"/>
            </a:endParaRPr>
          </a:p>
        </p:txBody>
      </p:sp>
      <p:grpSp>
        <p:nvGrpSpPr>
          <p:cNvPr id="8" name="组合 7"/>
          <p:cNvGrpSpPr/>
          <p:nvPr/>
        </p:nvGrpSpPr>
        <p:grpSpPr>
          <a:xfrm>
            <a:off x="2521829" y="2116516"/>
            <a:ext cx="3425938" cy="1082123"/>
            <a:chOff x="1205538" y="1373210"/>
            <a:chExt cx="3425938" cy="1082123"/>
          </a:xfrm>
        </p:grpSpPr>
        <p:sp>
          <p:nvSpPr>
            <p:cNvPr id="9" name="文本框 8"/>
            <p:cNvSpPr txBox="1"/>
            <p:nvPr/>
          </p:nvSpPr>
          <p:spPr>
            <a:xfrm>
              <a:off x="1205538" y="1373210"/>
              <a:ext cx="2441694" cy="769441"/>
            </a:xfrm>
            <a:prstGeom prst="rect">
              <a:avLst/>
            </a:prstGeom>
            <a:noFill/>
          </p:spPr>
          <p:txBody>
            <a:bodyPr wrap="none" rtlCol="0">
              <a:spAutoFit/>
            </a:bodyPr>
            <a:lstStyle/>
            <a:p>
              <a:r>
                <a:rPr lang="zh-CN" altLang="en-US" sz="4400" b="1" dirty="0">
                  <a:solidFill>
                    <a:schemeClr val="tx1">
                      <a:lumMod val="75000"/>
                      <a:lumOff val="25000"/>
                    </a:schemeClr>
                  </a:solidFill>
                  <a:cs typeface="+mn-ea"/>
                  <a:sym typeface="+mn-lt"/>
                </a:rPr>
                <a:t>市场数据</a:t>
              </a:r>
              <a:endParaRPr lang="zh-CN" altLang="en-US" sz="4400" b="1" dirty="0">
                <a:solidFill>
                  <a:schemeClr val="tx1">
                    <a:lumMod val="75000"/>
                    <a:lumOff val="25000"/>
                  </a:schemeClr>
                </a:solidFill>
                <a:cs typeface="+mn-ea"/>
                <a:sym typeface="+mn-lt"/>
              </a:endParaRPr>
            </a:p>
          </p:txBody>
        </p:sp>
        <p:sp>
          <p:nvSpPr>
            <p:cNvPr id="10" name="文本框 9"/>
            <p:cNvSpPr txBox="1"/>
            <p:nvPr/>
          </p:nvSpPr>
          <p:spPr>
            <a:xfrm>
              <a:off x="1205538" y="2116779"/>
              <a:ext cx="3425938" cy="338554"/>
            </a:xfrm>
            <a:prstGeom prst="rect">
              <a:avLst/>
            </a:prstGeom>
            <a:noFill/>
          </p:spPr>
          <p:txBody>
            <a:bodyPr wrap="none" rtlCol="0">
              <a:spAutoFit/>
            </a:bodyPr>
            <a:lstStyle/>
            <a:p>
              <a:r>
                <a:rPr lang="en-US" altLang="zh-CN" sz="1600" dirty="0">
                  <a:solidFill>
                    <a:schemeClr val="tx1">
                      <a:lumMod val="75000"/>
                      <a:lumOff val="25000"/>
                      <a:alpha val="70000"/>
                    </a:schemeClr>
                  </a:solidFill>
                  <a:cs typeface="+mn-ea"/>
                  <a:sym typeface="+mn-lt"/>
                </a:rPr>
                <a:t>MARKET ANALYSIS PROCESSING</a:t>
              </a:r>
              <a:endParaRPr lang="en-US" altLang="zh-CN" sz="1600" dirty="0">
                <a:solidFill>
                  <a:schemeClr val="tx1">
                    <a:lumMod val="75000"/>
                    <a:lumOff val="25000"/>
                    <a:alpha val="70000"/>
                  </a:schemeClr>
                </a:solidFill>
                <a:cs typeface="+mn-ea"/>
                <a:sym typeface="+mn-lt"/>
              </a:endParaRPr>
            </a:p>
          </p:txBody>
        </p:sp>
      </p:grpSp>
      <p:sp>
        <p:nvSpPr>
          <p:cNvPr id="11" name="椭圆 10"/>
          <p:cNvSpPr/>
          <p:nvPr/>
        </p:nvSpPr>
        <p:spPr>
          <a:xfrm>
            <a:off x="6605446" y="1440028"/>
            <a:ext cx="714694" cy="71469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12" name="文本框 11"/>
          <p:cNvSpPr txBox="1"/>
          <p:nvPr/>
        </p:nvSpPr>
        <p:spPr>
          <a:xfrm>
            <a:off x="7453323" y="1406790"/>
            <a:ext cx="1217000" cy="400110"/>
          </a:xfrm>
          <a:prstGeom prst="rect">
            <a:avLst/>
          </a:prstGeom>
          <a:noFill/>
        </p:spPr>
        <p:txBody>
          <a:bodyPr wrap="none" rtlCol="0">
            <a:spAutoFit/>
          </a:bodyPr>
          <a:lstStyle/>
          <a:p>
            <a:r>
              <a:rPr lang="zh-CN" altLang="en-US" sz="2000" b="1" dirty="0">
                <a:solidFill>
                  <a:srgbClr val="B28544"/>
                </a:solidFill>
                <a:cs typeface="+mn-ea"/>
                <a:sym typeface="+mn-lt"/>
              </a:rPr>
              <a:t>分析现象</a:t>
            </a:r>
            <a:endParaRPr lang="zh-CN" altLang="en-US" sz="2000" b="1" dirty="0">
              <a:solidFill>
                <a:srgbClr val="B28544"/>
              </a:solidFill>
              <a:cs typeface="+mn-ea"/>
              <a:sym typeface="+mn-lt"/>
            </a:endParaRPr>
          </a:p>
        </p:txBody>
      </p:sp>
      <p:sp>
        <p:nvSpPr>
          <p:cNvPr id="14" name="文本框 13"/>
          <p:cNvSpPr txBox="1"/>
          <p:nvPr/>
        </p:nvSpPr>
        <p:spPr>
          <a:xfrm>
            <a:off x="7465047" y="1821870"/>
            <a:ext cx="2600437" cy="605294"/>
          </a:xfrm>
          <a:prstGeom prst="rect">
            <a:avLst/>
          </a:prstGeom>
          <a:noFill/>
        </p:spPr>
        <p:txBody>
          <a:bodyPr wrap="square" rtlCol="0">
            <a:spAutoFit/>
          </a:bodyPr>
          <a:lstStyle/>
          <a:p>
            <a:pPr>
              <a:lnSpc>
                <a:spcPts val="2000"/>
              </a:lnSpc>
            </a:pPr>
            <a:r>
              <a:rPr lang="zh-CN" altLang="en-US" sz="1600" dirty="0">
                <a:solidFill>
                  <a:schemeClr val="tx1">
                    <a:lumMod val="85000"/>
                    <a:lumOff val="15000"/>
                    <a:alpha val="90000"/>
                  </a:schemeClr>
                </a:solidFill>
                <a:cs typeface="+mn-ea"/>
                <a:sym typeface="+mn-lt"/>
              </a:rPr>
              <a:t>请您在此修改您的内容，或将内容复制到此段落中。</a:t>
            </a:r>
            <a:endParaRPr lang="zh-CN" altLang="en-US" sz="1600" dirty="0">
              <a:solidFill>
                <a:schemeClr val="tx1">
                  <a:lumMod val="85000"/>
                  <a:lumOff val="15000"/>
                  <a:alpha val="90000"/>
                </a:schemeClr>
              </a:solidFill>
              <a:cs typeface="+mn-ea"/>
              <a:sym typeface="+mn-lt"/>
            </a:endParaRPr>
          </a:p>
        </p:txBody>
      </p:sp>
      <p:sp>
        <p:nvSpPr>
          <p:cNvPr id="15" name="arrow-pointing-left-circular-button_20407"/>
          <p:cNvSpPr>
            <a:spLocks noChangeAspect="1"/>
          </p:cNvSpPr>
          <p:nvPr/>
        </p:nvSpPr>
        <p:spPr bwMode="auto">
          <a:xfrm>
            <a:off x="6760231" y="1595071"/>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sp>
        <p:nvSpPr>
          <p:cNvPr id="16" name="椭圆 15"/>
          <p:cNvSpPr/>
          <p:nvPr/>
        </p:nvSpPr>
        <p:spPr>
          <a:xfrm>
            <a:off x="6605446" y="2964028"/>
            <a:ext cx="714694" cy="714694"/>
          </a:xfrm>
          <a:prstGeom prst="ellipse">
            <a:avLst/>
          </a:prstGeom>
          <a:solidFill>
            <a:srgbClr val="CFAF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17" name="文本框 16"/>
          <p:cNvSpPr txBox="1"/>
          <p:nvPr/>
        </p:nvSpPr>
        <p:spPr>
          <a:xfrm>
            <a:off x="7453323" y="2930790"/>
            <a:ext cx="1217000" cy="400110"/>
          </a:xfrm>
          <a:prstGeom prst="rect">
            <a:avLst/>
          </a:prstGeom>
          <a:noFill/>
        </p:spPr>
        <p:txBody>
          <a:bodyPr wrap="none" rtlCol="0">
            <a:spAutoFit/>
          </a:bodyPr>
          <a:lstStyle/>
          <a:p>
            <a:pPr algn="l"/>
            <a:r>
              <a:rPr lang="zh-CN" altLang="en-US" sz="2000" b="1" dirty="0">
                <a:solidFill>
                  <a:srgbClr val="B28544"/>
                </a:solidFill>
                <a:cs typeface="+mn-ea"/>
                <a:sym typeface="+mn-lt"/>
              </a:rPr>
              <a:t>分析现象</a:t>
            </a:r>
            <a:endParaRPr lang="zh-CN" altLang="en-US" sz="2000" b="1" dirty="0">
              <a:solidFill>
                <a:srgbClr val="B28544"/>
              </a:solidFill>
              <a:cs typeface="+mn-ea"/>
              <a:sym typeface="+mn-lt"/>
            </a:endParaRPr>
          </a:p>
        </p:txBody>
      </p:sp>
      <p:sp>
        <p:nvSpPr>
          <p:cNvPr id="18" name="文本框 17"/>
          <p:cNvSpPr txBox="1"/>
          <p:nvPr/>
        </p:nvSpPr>
        <p:spPr>
          <a:xfrm>
            <a:off x="7465047" y="3345870"/>
            <a:ext cx="2600437" cy="605294"/>
          </a:xfrm>
          <a:prstGeom prst="rect">
            <a:avLst/>
          </a:prstGeom>
          <a:noFill/>
        </p:spPr>
        <p:txBody>
          <a:bodyPr wrap="square" rtlCol="0">
            <a:spAutoFit/>
          </a:bodyPr>
          <a:lstStyle/>
          <a:p>
            <a:pPr>
              <a:lnSpc>
                <a:spcPts val="2000"/>
              </a:lnSpc>
            </a:pPr>
            <a:r>
              <a:rPr lang="zh-CN" altLang="en-US" sz="1600" dirty="0">
                <a:solidFill>
                  <a:schemeClr val="tx1">
                    <a:lumMod val="85000"/>
                    <a:lumOff val="15000"/>
                    <a:alpha val="90000"/>
                  </a:schemeClr>
                </a:solidFill>
                <a:cs typeface="+mn-ea"/>
                <a:sym typeface="+mn-lt"/>
              </a:rPr>
              <a:t>请您在此修改您的内容，或将内容复制到此段落中。</a:t>
            </a:r>
            <a:endParaRPr lang="zh-CN" altLang="en-US" sz="1600" dirty="0">
              <a:solidFill>
                <a:schemeClr val="tx1">
                  <a:lumMod val="85000"/>
                  <a:lumOff val="15000"/>
                  <a:alpha val="90000"/>
                </a:schemeClr>
              </a:solidFill>
              <a:cs typeface="+mn-ea"/>
              <a:sym typeface="+mn-lt"/>
            </a:endParaRPr>
          </a:p>
        </p:txBody>
      </p:sp>
      <p:sp>
        <p:nvSpPr>
          <p:cNvPr id="19" name="arrow-pointing-left-circular-button_20407"/>
          <p:cNvSpPr>
            <a:spLocks noChangeAspect="1"/>
          </p:cNvSpPr>
          <p:nvPr/>
        </p:nvSpPr>
        <p:spPr bwMode="auto">
          <a:xfrm>
            <a:off x="6760231" y="3119071"/>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sp>
        <p:nvSpPr>
          <p:cNvPr id="20" name="椭圆 19"/>
          <p:cNvSpPr/>
          <p:nvPr/>
        </p:nvSpPr>
        <p:spPr>
          <a:xfrm>
            <a:off x="6605446" y="4643628"/>
            <a:ext cx="714694" cy="71469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21" name="文本框 20"/>
          <p:cNvSpPr txBox="1"/>
          <p:nvPr/>
        </p:nvSpPr>
        <p:spPr>
          <a:xfrm>
            <a:off x="7453323" y="4610390"/>
            <a:ext cx="1217000" cy="400110"/>
          </a:xfrm>
          <a:prstGeom prst="rect">
            <a:avLst/>
          </a:prstGeom>
          <a:noFill/>
        </p:spPr>
        <p:txBody>
          <a:bodyPr wrap="none" rtlCol="0">
            <a:spAutoFit/>
          </a:bodyPr>
          <a:lstStyle/>
          <a:p>
            <a:pPr algn="l"/>
            <a:r>
              <a:rPr lang="zh-CN" altLang="en-US" sz="2000" b="1" dirty="0">
                <a:solidFill>
                  <a:srgbClr val="B28544"/>
                </a:solidFill>
                <a:cs typeface="+mn-ea"/>
                <a:sym typeface="+mn-lt"/>
              </a:rPr>
              <a:t>分析现象</a:t>
            </a:r>
            <a:endParaRPr lang="zh-CN" altLang="en-US" sz="2000" b="1" dirty="0">
              <a:solidFill>
                <a:srgbClr val="B28544"/>
              </a:solidFill>
              <a:cs typeface="+mn-ea"/>
              <a:sym typeface="+mn-lt"/>
            </a:endParaRPr>
          </a:p>
        </p:txBody>
      </p:sp>
      <p:sp>
        <p:nvSpPr>
          <p:cNvPr id="22" name="文本框 21"/>
          <p:cNvSpPr txBox="1"/>
          <p:nvPr/>
        </p:nvSpPr>
        <p:spPr>
          <a:xfrm>
            <a:off x="7465047" y="5025470"/>
            <a:ext cx="2600437" cy="605294"/>
          </a:xfrm>
          <a:prstGeom prst="rect">
            <a:avLst/>
          </a:prstGeom>
          <a:noFill/>
        </p:spPr>
        <p:txBody>
          <a:bodyPr wrap="square" rtlCol="0">
            <a:spAutoFit/>
          </a:bodyPr>
          <a:lstStyle/>
          <a:p>
            <a:pPr>
              <a:lnSpc>
                <a:spcPts val="2000"/>
              </a:lnSpc>
            </a:pPr>
            <a:r>
              <a:rPr lang="zh-CN" altLang="en-US" sz="1600" dirty="0">
                <a:solidFill>
                  <a:schemeClr val="tx1">
                    <a:lumMod val="85000"/>
                    <a:lumOff val="15000"/>
                    <a:alpha val="90000"/>
                  </a:schemeClr>
                </a:solidFill>
                <a:cs typeface="+mn-ea"/>
                <a:sym typeface="+mn-lt"/>
              </a:rPr>
              <a:t>请您在此修改您的内容，或将内容复制到此段落中。</a:t>
            </a:r>
            <a:endParaRPr lang="zh-CN" altLang="en-US" sz="1600" dirty="0">
              <a:solidFill>
                <a:schemeClr val="tx1">
                  <a:lumMod val="85000"/>
                  <a:lumOff val="15000"/>
                  <a:alpha val="90000"/>
                </a:schemeClr>
              </a:solidFill>
              <a:cs typeface="+mn-ea"/>
              <a:sym typeface="+mn-lt"/>
            </a:endParaRPr>
          </a:p>
        </p:txBody>
      </p:sp>
      <p:sp>
        <p:nvSpPr>
          <p:cNvPr id="23" name="arrow-pointing-left-circular-button_20407"/>
          <p:cNvSpPr>
            <a:spLocks noChangeAspect="1"/>
          </p:cNvSpPr>
          <p:nvPr/>
        </p:nvSpPr>
        <p:spPr bwMode="auto">
          <a:xfrm>
            <a:off x="6760231" y="4798671"/>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cs typeface="+mn-ea"/>
              <a:sym typeface="+mn-lt"/>
            </a:endParaRPr>
          </a:p>
        </p:txBody>
      </p:sp>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市场状况分析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02</a:t>
            </a:r>
            <a:endParaRPr lang="en-US" altLang="zh-CN" sz="2000" dirty="0" smtClean="0">
              <a:solidFill>
                <a:schemeClr val="tx1">
                  <a:lumMod val="75000"/>
                  <a:lumOff val="25000"/>
                </a:schemeClr>
              </a:solidFill>
              <a:cs typeface="+mn-ea"/>
              <a:sym typeface="+mn-lt"/>
            </a:endParaRPr>
          </a:p>
        </p:txBody>
      </p:sp>
      <p:sp>
        <p:nvSpPr>
          <p:cNvPr id="41" name="椭圆 40"/>
          <p:cNvSpPr/>
          <p:nvPr/>
        </p:nvSpPr>
        <p:spPr>
          <a:xfrm>
            <a:off x="1986915" y="2284095"/>
            <a:ext cx="442595" cy="4349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Box 24"/>
          <p:cNvSpPr txBox="1"/>
          <p:nvPr/>
        </p:nvSpPr>
        <p:spPr>
          <a:xfrm>
            <a:off x="202260" y="6517555"/>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2000"/>
                                        <p:tgtEl>
                                          <p:spTgt spid="7"/>
                                        </p:tgtEl>
                                      </p:cBhvr>
                                    </p:animEffect>
                                  </p:childTnLst>
                                </p:cTn>
                              </p:par>
                              <p:par>
                                <p:cTn id="14" presetID="4" presetClass="entr" presetSubtype="16"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ox(in)">
                                      <p:cBhvr>
                                        <p:cTn id="16" dur="2000"/>
                                        <p:tgtEl>
                                          <p:spTgt spid="8"/>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ox(in)">
                                      <p:cBhvr>
                                        <p:cTn id="19" dur="2000"/>
                                        <p:tgtEl>
                                          <p:spTgt spid="41"/>
                                        </p:tgtEl>
                                      </p:cBhvr>
                                    </p:animEffect>
                                  </p:childTnLst>
                                </p:cTn>
                              </p:par>
                            </p:childTnLst>
                          </p:cTn>
                        </p:par>
                        <p:par>
                          <p:cTn id="20" fill="hold">
                            <p:stCondLst>
                              <p:cond delay="3000"/>
                            </p:stCondLst>
                            <p:childTnLst>
                              <p:par>
                                <p:cTn id="21" presetID="55"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strVal val="#ppt_w*0.70"/>
                                          </p:val>
                                        </p:tav>
                                        <p:tav tm="100000">
                                          <p:val>
                                            <p:strVal val="#ppt_w"/>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animEffect transition="in" filter="fade">
                                      <p:cBhvr>
                                        <p:cTn id="25" dur="1000"/>
                                        <p:tgtEl>
                                          <p:spTgt spid="11"/>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1000" fill="hold"/>
                                        <p:tgtEl>
                                          <p:spTgt spid="14"/>
                                        </p:tgtEl>
                                        <p:attrNameLst>
                                          <p:attrName>ppt_w</p:attrName>
                                        </p:attrNameLst>
                                      </p:cBhvr>
                                      <p:tavLst>
                                        <p:tav tm="0">
                                          <p:val>
                                            <p:strVal val="#ppt_w*0.70"/>
                                          </p:val>
                                        </p:tav>
                                        <p:tav tm="100000">
                                          <p:val>
                                            <p:strVal val="#ppt_w"/>
                                          </p:val>
                                        </p:tav>
                                      </p:tavLst>
                                    </p:anim>
                                    <p:anim calcmode="lin" valueType="num">
                                      <p:cBhvr>
                                        <p:cTn id="34" dur="1000" fill="hold"/>
                                        <p:tgtEl>
                                          <p:spTgt spid="14"/>
                                        </p:tgtEl>
                                        <p:attrNameLst>
                                          <p:attrName>ppt_h</p:attrName>
                                        </p:attrNameLst>
                                      </p:cBhvr>
                                      <p:tavLst>
                                        <p:tav tm="0">
                                          <p:val>
                                            <p:strVal val="#ppt_h"/>
                                          </p:val>
                                        </p:tav>
                                        <p:tav tm="100000">
                                          <p:val>
                                            <p:strVal val="#ppt_h"/>
                                          </p:val>
                                        </p:tav>
                                      </p:tavLst>
                                    </p:anim>
                                    <p:animEffect transition="in" filter="fade">
                                      <p:cBhvr>
                                        <p:cTn id="35" dur="1000"/>
                                        <p:tgtEl>
                                          <p:spTgt spid="14"/>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strVal val="#ppt_w*0.70"/>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Effect transition="in" filter="fade">
                                      <p:cBhvr>
                                        <p:cTn id="40" dur="1000"/>
                                        <p:tgtEl>
                                          <p:spTgt spid="15"/>
                                        </p:tgtEl>
                                      </p:cBhvr>
                                    </p:animEffect>
                                  </p:childTnLst>
                                </p:cTn>
                              </p:par>
                            </p:childTnLst>
                          </p:cTn>
                        </p:par>
                        <p:par>
                          <p:cTn id="41" fill="hold">
                            <p:stCondLst>
                              <p:cond delay="4000"/>
                            </p:stCondLst>
                            <p:childTnLst>
                              <p:par>
                                <p:cTn id="42" presetID="55"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1000" fill="hold"/>
                                        <p:tgtEl>
                                          <p:spTgt spid="16"/>
                                        </p:tgtEl>
                                        <p:attrNameLst>
                                          <p:attrName>ppt_w</p:attrName>
                                        </p:attrNameLst>
                                      </p:cBhvr>
                                      <p:tavLst>
                                        <p:tav tm="0">
                                          <p:val>
                                            <p:strVal val="#ppt_w*0.70"/>
                                          </p:val>
                                        </p:tav>
                                        <p:tav tm="100000">
                                          <p:val>
                                            <p:strVal val="#ppt_w"/>
                                          </p:val>
                                        </p:tav>
                                      </p:tavLst>
                                    </p:anim>
                                    <p:anim calcmode="lin" valueType="num">
                                      <p:cBhvr>
                                        <p:cTn id="45" dur="1000" fill="hold"/>
                                        <p:tgtEl>
                                          <p:spTgt spid="16"/>
                                        </p:tgtEl>
                                        <p:attrNameLst>
                                          <p:attrName>ppt_h</p:attrName>
                                        </p:attrNameLst>
                                      </p:cBhvr>
                                      <p:tavLst>
                                        <p:tav tm="0">
                                          <p:val>
                                            <p:strVal val="#ppt_h"/>
                                          </p:val>
                                        </p:tav>
                                        <p:tav tm="100000">
                                          <p:val>
                                            <p:strVal val="#ppt_h"/>
                                          </p:val>
                                        </p:tav>
                                      </p:tavLst>
                                    </p:anim>
                                    <p:animEffect transition="in" filter="fade">
                                      <p:cBhvr>
                                        <p:cTn id="46" dur="1000"/>
                                        <p:tgtEl>
                                          <p:spTgt spid="16"/>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ppt_w</p:attrName>
                                        </p:attrNameLst>
                                      </p:cBhvr>
                                      <p:tavLst>
                                        <p:tav tm="0">
                                          <p:val>
                                            <p:strVal val="#ppt_w*0.70"/>
                                          </p:val>
                                        </p:tav>
                                        <p:tav tm="100000">
                                          <p:val>
                                            <p:strVal val="#ppt_w"/>
                                          </p:val>
                                        </p:tav>
                                      </p:tavLst>
                                    </p:anim>
                                    <p:anim calcmode="lin" valueType="num">
                                      <p:cBhvr>
                                        <p:cTn id="50" dur="1000" fill="hold"/>
                                        <p:tgtEl>
                                          <p:spTgt spid="17"/>
                                        </p:tgtEl>
                                        <p:attrNameLst>
                                          <p:attrName>ppt_h</p:attrName>
                                        </p:attrNameLst>
                                      </p:cBhvr>
                                      <p:tavLst>
                                        <p:tav tm="0">
                                          <p:val>
                                            <p:strVal val="#ppt_h"/>
                                          </p:val>
                                        </p:tav>
                                        <p:tav tm="100000">
                                          <p:val>
                                            <p:strVal val="#ppt_h"/>
                                          </p:val>
                                        </p:tav>
                                      </p:tavLst>
                                    </p:anim>
                                    <p:animEffect transition="in" filter="fade">
                                      <p:cBhvr>
                                        <p:cTn id="51" dur="1000"/>
                                        <p:tgtEl>
                                          <p:spTgt spid="17"/>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1000" fill="hold"/>
                                        <p:tgtEl>
                                          <p:spTgt spid="18"/>
                                        </p:tgtEl>
                                        <p:attrNameLst>
                                          <p:attrName>ppt_w</p:attrName>
                                        </p:attrNameLst>
                                      </p:cBhvr>
                                      <p:tavLst>
                                        <p:tav tm="0">
                                          <p:val>
                                            <p:strVal val="#ppt_w*0.70"/>
                                          </p:val>
                                        </p:tav>
                                        <p:tav tm="100000">
                                          <p:val>
                                            <p:strVal val="#ppt_w"/>
                                          </p:val>
                                        </p:tav>
                                      </p:tavLst>
                                    </p:anim>
                                    <p:anim calcmode="lin" valueType="num">
                                      <p:cBhvr>
                                        <p:cTn id="55" dur="1000" fill="hold"/>
                                        <p:tgtEl>
                                          <p:spTgt spid="18"/>
                                        </p:tgtEl>
                                        <p:attrNameLst>
                                          <p:attrName>ppt_h</p:attrName>
                                        </p:attrNameLst>
                                      </p:cBhvr>
                                      <p:tavLst>
                                        <p:tav tm="0">
                                          <p:val>
                                            <p:strVal val="#ppt_h"/>
                                          </p:val>
                                        </p:tav>
                                        <p:tav tm="100000">
                                          <p:val>
                                            <p:strVal val="#ppt_h"/>
                                          </p:val>
                                        </p:tav>
                                      </p:tavLst>
                                    </p:anim>
                                    <p:animEffect transition="in" filter="fade">
                                      <p:cBhvr>
                                        <p:cTn id="56" dur="1000"/>
                                        <p:tgtEl>
                                          <p:spTgt spid="18"/>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strVal val="#ppt_w*0.70"/>
                                          </p:val>
                                        </p:tav>
                                        <p:tav tm="100000">
                                          <p:val>
                                            <p:strVal val="#ppt_w"/>
                                          </p:val>
                                        </p:tav>
                                      </p:tavLst>
                                    </p:anim>
                                    <p:anim calcmode="lin" valueType="num">
                                      <p:cBhvr>
                                        <p:cTn id="60" dur="1000" fill="hold"/>
                                        <p:tgtEl>
                                          <p:spTgt spid="19"/>
                                        </p:tgtEl>
                                        <p:attrNameLst>
                                          <p:attrName>ppt_h</p:attrName>
                                        </p:attrNameLst>
                                      </p:cBhvr>
                                      <p:tavLst>
                                        <p:tav tm="0">
                                          <p:val>
                                            <p:strVal val="#ppt_h"/>
                                          </p:val>
                                        </p:tav>
                                        <p:tav tm="100000">
                                          <p:val>
                                            <p:strVal val="#ppt_h"/>
                                          </p:val>
                                        </p:tav>
                                      </p:tavLst>
                                    </p:anim>
                                    <p:animEffect transition="in" filter="fade">
                                      <p:cBhvr>
                                        <p:cTn id="61" dur="1000"/>
                                        <p:tgtEl>
                                          <p:spTgt spid="19"/>
                                        </p:tgtEl>
                                      </p:cBhvr>
                                    </p:animEffect>
                                  </p:childTnLst>
                                </p:cTn>
                              </p:par>
                            </p:childTnLst>
                          </p:cTn>
                        </p:par>
                        <p:par>
                          <p:cTn id="62" fill="hold">
                            <p:stCondLst>
                              <p:cond delay="5000"/>
                            </p:stCondLst>
                            <p:childTnLst>
                              <p:par>
                                <p:cTn id="63" presetID="55"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1000" fill="hold"/>
                                        <p:tgtEl>
                                          <p:spTgt spid="20"/>
                                        </p:tgtEl>
                                        <p:attrNameLst>
                                          <p:attrName>ppt_w</p:attrName>
                                        </p:attrNameLst>
                                      </p:cBhvr>
                                      <p:tavLst>
                                        <p:tav tm="0">
                                          <p:val>
                                            <p:strVal val="#ppt_w*0.70"/>
                                          </p:val>
                                        </p:tav>
                                        <p:tav tm="100000">
                                          <p:val>
                                            <p:strVal val="#ppt_w"/>
                                          </p:val>
                                        </p:tav>
                                      </p:tavLst>
                                    </p:anim>
                                    <p:anim calcmode="lin" valueType="num">
                                      <p:cBhvr>
                                        <p:cTn id="66" dur="1000" fill="hold"/>
                                        <p:tgtEl>
                                          <p:spTgt spid="20"/>
                                        </p:tgtEl>
                                        <p:attrNameLst>
                                          <p:attrName>ppt_h</p:attrName>
                                        </p:attrNameLst>
                                      </p:cBhvr>
                                      <p:tavLst>
                                        <p:tav tm="0">
                                          <p:val>
                                            <p:strVal val="#ppt_h"/>
                                          </p:val>
                                        </p:tav>
                                        <p:tav tm="100000">
                                          <p:val>
                                            <p:strVal val="#ppt_h"/>
                                          </p:val>
                                        </p:tav>
                                      </p:tavLst>
                                    </p:anim>
                                    <p:animEffect transition="in" filter="fade">
                                      <p:cBhvr>
                                        <p:cTn id="67" dur="1000"/>
                                        <p:tgtEl>
                                          <p:spTgt spid="20"/>
                                        </p:tgtEl>
                                      </p:cBhvr>
                                    </p:animEffect>
                                  </p:childTnLst>
                                </p:cTn>
                              </p:par>
                              <p:par>
                                <p:cTn id="68" presetID="55"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1000" fill="hold"/>
                                        <p:tgtEl>
                                          <p:spTgt spid="21"/>
                                        </p:tgtEl>
                                        <p:attrNameLst>
                                          <p:attrName>ppt_w</p:attrName>
                                        </p:attrNameLst>
                                      </p:cBhvr>
                                      <p:tavLst>
                                        <p:tav tm="0">
                                          <p:val>
                                            <p:strVal val="#ppt_w*0.70"/>
                                          </p:val>
                                        </p:tav>
                                        <p:tav tm="100000">
                                          <p:val>
                                            <p:strVal val="#ppt_w"/>
                                          </p:val>
                                        </p:tav>
                                      </p:tavLst>
                                    </p:anim>
                                    <p:anim calcmode="lin" valueType="num">
                                      <p:cBhvr>
                                        <p:cTn id="71" dur="1000" fill="hold"/>
                                        <p:tgtEl>
                                          <p:spTgt spid="21"/>
                                        </p:tgtEl>
                                        <p:attrNameLst>
                                          <p:attrName>ppt_h</p:attrName>
                                        </p:attrNameLst>
                                      </p:cBhvr>
                                      <p:tavLst>
                                        <p:tav tm="0">
                                          <p:val>
                                            <p:strVal val="#ppt_h"/>
                                          </p:val>
                                        </p:tav>
                                        <p:tav tm="100000">
                                          <p:val>
                                            <p:strVal val="#ppt_h"/>
                                          </p:val>
                                        </p:tav>
                                      </p:tavLst>
                                    </p:anim>
                                    <p:animEffect transition="in" filter="fade">
                                      <p:cBhvr>
                                        <p:cTn id="72" dur="1000"/>
                                        <p:tgtEl>
                                          <p:spTgt spid="21"/>
                                        </p:tgtEl>
                                      </p:cBhvr>
                                    </p:animEffect>
                                  </p:childTnLst>
                                </p:cTn>
                              </p:par>
                              <p:par>
                                <p:cTn id="73" presetID="55"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1000" fill="hold"/>
                                        <p:tgtEl>
                                          <p:spTgt spid="22"/>
                                        </p:tgtEl>
                                        <p:attrNameLst>
                                          <p:attrName>ppt_w</p:attrName>
                                        </p:attrNameLst>
                                      </p:cBhvr>
                                      <p:tavLst>
                                        <p:tav tm="0">
                                          <p:val>
                                            <p:strVal val="#ppt_w*0.70"/>
                                          </p:val>
                                        </p:tav>
                                        <p:tav tm="100000">
                                          <p:val>
                                            <p:strVal val="#ppt_w"/>
                                          </p:val>
                                        </p:tav>
                                      </p:tavLst>
                                    </p:anim>
                                    <p:anim calcmode="lin" valueType="num">
                                      <p:cBhvr>
                                        <p:cTn id="76" dur="1000" fill="hold"/>
                                        <p:tgtEl>
                                          <p:spTgt spid="22"/>
                                        </p:tgtEl>
                                        <p:attrNameLst>
                                          <p:attrName>ppt_h</p:attrName>
                                        </p:attrNameLst>
                                      </p:cBhvr>
                                      <p:tavLst>
                                        <p:tav tm="0">
                                          <p:val>
                                            <p:strVal val="#ppt_h"/>
                                          </p:val>
                                        </p:tav>
                                        <p:tav tm="100000">
                                          <p:val>
                                            <p:strVal val="#ppt_h"/>
                                          </p:val>
                                        </p:tav>
                                      </p:tavLst>
                                    </p:anim>
                                    <p:animEffect transition="in" filter="fade">
                                      <p:cBhvr>
                                        <p:cTn id="77" dur="1000"/>
                                        <p:tgtEl>
                                          <p:spTgt spid="22"/>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1000" fill="hold"/>
                                        <p:tgtEl>
                                          <p:spTgt spid="23"/>
                                        </p:tgtEl>
                                        <p:attrNameLst>
                                          <p:attrName>ppt_w</p:attrName>
                                        </p:attrNameLst>
                                      </p:cBhvr>
                                      <p:tavLst>
                                        <p:tav tm="0">
                                          <p:val>
                                            <p:strVal val="#ppt_w*0.70"/>
                                          </p:val>
                                        </p:tav>
                                        <p:tav tm="100000">
                                          <p:val>
                                            <p:strVal val="#ppt_w"/>
                                          </p:val>
                                        </p:tav>
                                      </p:tavLst>
                                    </p:anim>
                                    <p:anim calcmode="lin" valueType="num">
                                      <p:cBhvr>
                                        <p:cTn id="81" dur="1000" fill="hold"/>
                                        <p:tgtEl>
                                          <p:spTgt spid="23"/>
                                        </p:tgtEl>
                                        <p:attrNameLst>
                                          <p:attrName>ppt_h</p:attrName>
                                        </p:attrNameLst>
                                      </p:cBhvr>
                                      <p:tavLst>
                                        <p:tav tm="0">
                                          <p:val>
                                            <p:strVal val="#ppt_h"/>
                                          </p:val>
                                        </p:tav>
                                        <p:tav tm="100000">
                                          <p:val>
                                            <p:strVal val="#ppt_h"/>
                                          </p:val>
                                        </p:tav>
                                      </p:tavLst>
                                    </p:anim>
                                    <p:animEffect transition="in" filter="fade">
                                      <p:cBhvr>
                                        <p:cTn id="8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1" grpId="0" animBg="1"/>
      <p:bldP spid="12" grpId="0"/>
      <p:bldP spid="14" grpId="0"/>
      <p:bldP spid="15" grpId="0" animBg="1"/>
      <p:bldP spid="16" grpId="0" animBg="1"/>
      <p:bldP spid="17" grpId="0"/>
      <p:bldP spid="18" grpId="0"/>
      <p:bldP spid="19" grpId="0" animBg="1"/>
      <p:bldP spid="20" grpId="0" animBg="1"/>
      <p:bldP spid="21" grpId="0"/>
      <p:bldP spid="22" grpId="0"/>
      <p:bldP spid="23" grpId="0" animBg="1"/>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31800" y="205105"/>
            <a:ext cx="648970" cy="638175"/>
          </a:xfrm>
          <a:prstGeom prst="ellipse">
            <a:avLst/>
          </a:prstGeom>
          <a:gradFill>
            <a:gsLst>
              <a:gs pos="0">
                <a:schemeClr val="tx1">
                  <a:lumMod val="85000"/>
                  <a:lumOff val="15000"/>
                </a:schemeClr>
              </a:gs>
              <a:gs pos="100000">
                <a:schemeClr val="bg1">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77875" y="205105"/>
            <a:ext cx="648970" cy="6381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080770" y="324485"/>
            <a:ext cx="3259455" cy="398780"/>
          </a:xfrm>
          <a:prstGeom prst="rect">
            <a:avLst/>
          </a:prstGeom>
        </p:spPr>
        <p:txBody>
          <a:bodyPr wrap="square">
            <a:spAutoFit/>
          </a:bodyPr>
          <a:lstStyle/>
          <a:p>
            <a:pPr algn="dist"/>
            <a:r>
              <a:rPr lang="zh-CN" altLang="en-US" sz="2000" smtClean="0">
                <a:solidFill>
                  <a:schemeClr val="tx1">
                    <a:lumMod val="75000"/>
                    <a:lumOff val="25000"/>
                  </a:schemeClr>
                </a:solidFill>
                <a:cs typeface="+mn-ea"/>
                <a:sym typeface="+mn-lt"/>
              </a:rPr>
              <a:t>市场状况分析</a:t>
            </a:r>
            <a:endParaRPr lang="zh-CN" altLang="en-US" sz="2000" dirty="0" smtClean="0">
              <a:solidFill>
                <a:schemeClr val="tx1">
                  <a:lumMod val="75000"/>
                  <a:lumOff val="25000"/>
                </a:schemeClr>
              </a:solidFill>
              <a:cs typeface="+mn-ea"/>
              <a:sym typeface="+mn-lt"/>
            </a:endParaRPr>
          </a:p>
        </p:txBody>
      </p:sp>
      <p:sp>
        <p:nvSpPr>
          <p:cNvPr id="6" name="矩形 5"/>
          <p:cNvSpPr/>
          <p:nvPr/>
        </p:nvSpPr>
        <p:spPr>
          <a:xfrm>
            <a:off x="6002655" y="6117590"/>
            <a:ext cx="558800" cy="398780"/>
          </a:xfrm>
          <a:prstGeom prst="rect">
            <a:avLst/>
          </a:prstGeom>
        </p:spPr>
        <p:txBody>
          <a:bodyPr wrap="square">
            <a:spAutoFit/>
          </a:bodyPr>
          <a:lstStyle/>
          <a:p>
            <a:pPr algn="dist"/>
            <a:r>
              <a:rPr lang="en-US" altLang="zh-CN" sz="2000" smtClean="0">
                <a:solidFill>
                  <a:schemeClr val="tx1">
                    <a:lumMod val="75000"/>
                    <a:lumOff val="25000"/>
                  </a:schemeClr>
                </a:solidFill>
                <a:cs typeface="+mn-ea"/>
                <a:sym typeface="+mn-lt"/>
              </a:rPr>
              <a:t>02</a:t>
            </a:r>
            <a:endParaRPr lang="en-US" altLang="zh-CN" sz="2000" dirty="0" smtClean="0">
              <a:solidFill>
                <a:schemeClr val="tx1">
                  <a:lumMod val="75000"/>
                  <a:lumOff val="25000"/>
                </a:schemeClr>
              </a:solidFill>
              <a:cs typeface="+mn-ea"/>
              <a:sym typeface="+mn-lt"/>
            </a:endParaRPr>
          </a:p>
        </p:txBody>
      </p:sp>
      <p:graphicFrame>
        <p:nvGraphicFramePr>
          <p:cNvPr id="7" name="1"/>
          <p:cNvGraphicFramePr/>
          <p:nvPr/>
        </p:nvGraphicFramePr>
        <p:xfrm>
          <a:off x="5405120" y="719666"/>
          <a:ext cx="6380480" cy="5418667"/>
        </p:xfrm>
        <a:graphic>
          <a:graphicData uri="http://schemas.openxmlformats.org/drawingml/2006/chart">
            <c:chart xmlns:c="http://schemas.openxmlformats.org/drawingml/2006/chart" xmlns:r="http://schemas.openxmlformats.org/officeDocument/2006/relationships" r:id="rId1"/>
          </a:graphicData>
        </a:graphic>
      </p:graphicFrame>
      <p:sp>
        <p:nvSpPr>
          <p:cNvPr id="10" name="1"/>
          <p:cNvSpPr/>
          <p:nvPr/>
        </p:nvSpPr>
        <p:spPr>
          <a:xfrm>
            <a:off x="1574699" y="3209110"/>
            <a:ext cx="762000" cy="127000"/>
          </a:xfrm>
          <a:prstGeom prst="rect">
            <a:avLst/>
          </a:prstGeom>
          <a:gradFill>
            <a:gsLst>
              <a:gs pos="0">
                <a:schemeClr val="tx1">
                  <a:lumMod val="85000"/>
                  <a:lumOff val="15000"/>
                </a:schemeClr>
              </a:gs>
              <a:gs pos="100000">
                <a:schemeClr val="bg1">
                  <a:lumMod val="50000"/>
                </a:schemeClr>
              </a:gs>
            </a:gsLst>
            <a:lin ang="0" scaled="0"/>
          </a:gradFill>
          <a:ln>
            <a:noFill/>
          </a:ln>
        </p:spPr>
        <p:style>
          <a:lnRef idx="2">
            <a:srgbClr val="3F3F3F">
              <a:shade val="50000"/>
            </a:srgbClr>
          </a:lnRef>
          <a:fillRef idx="1">
            <a:srgbClr val="3F3F3F"/>
          </a:fillRef>
          <a:effectRef idx="0">
            <a:srgbClr val="3F3F3F"/>
          </a:effectRef>
          <a:fontRef idx="minor">
            <a:srgbClr val="FFFFFF"/>
          </a:fontRef>
        </p:style>
        <p:txBody>
          <a:bodyPr rtlCol="0" anchor="ctr"/>
          <a:lstStyle/>
          <a:p>
            <a:pPr algn="ctr"/>
            <a:endParaRPr lang="en-US">
              <a:cs typeface="+mn-ea"/>
              <a:sym typeface="+mn-lt"/>
            </a:endParaRPr>
          </a:p>
        </p:txBody>
      </p:sp>
      <p:sp>
        <p:nvSpPr>
          <p:cNvPr id="11" name="1"/>
          <p:cNvSpPr txBox="1"/>
          <p:nvPr/>
        </p:nvSpPr>
        <p:spPr>
          <a:xfrm>
            <a:off x="1426845" y="2522855"/>
            <a:ext cx="2529205" cy="583565"/>
          </a:xfrm>
          <a:prstGeom prst="rect">
            <a:avLst/>
          </a:prstGeom>
          <a:noFill/>
        </p:spPr>
        <p:txBody>
          <a:bodyPr wrap="square" rtlCol="0">
            <a:spAutoFit/>
          </a:bodyPr>
          <a:lstStyle/>
          <a:p>
            <a:pPr algn="dist"/>
            <a:r>
              <a:rPr lang="zh-CN" altLang="en-US" sz="3200" dirty="0">
                <a:solidFill>
                  <a:srgbClr val="000000">
                    <a:lumMod val="75000"/>
                    <a:lumOff val="25000"/>
                  </a:srgbClr>
                </a:solidFill>
                <a:cs typeface="+mn-ea"/>
                <a:sym typeface="+mn-lt"/>
              </a:rPr>
              <a:t>数据分析</a:t>
            </a:r>
            <a:endParaRPr lang="zh-CN" altLang="en-US" sz="3200" dirty="0">
              <a:solidFill>
                <a:srgbClr val="000000">
                  <a:lumMod val="75000"/>
                  <a:lumOff val="25000"/>
                </a:srgbClr>
              </a:solidFill>
              <a:cs typeface="+mn-ea"/>
              <a:sym typeface="+mn-lt"/>
            </a:endParaRPr>
          </a:p>
        </p:txBody>
      </p:sp>
      <p:sp>
        <p:nvSpPr>
          <p:cNvPr id="12" name="1"/>
          <p:cNvSpPr txBox="1"/>
          <p:nvPr/>
        </p:nvSpPr>
        <p:spPr>
          <a:xfrm>
            <a:off x="1426808" y="3616960"/>
            <a:ext cx="3709143" cy="17056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rgbClr val="FFFFFF">
                    <a:lumMod val="50000"/>
                  </a:srgb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rgbClr val="FFFFFF">
                  <a:lumMod val="50000"/>
                </a:srgbClr>
              </a:solidFill>
              <a:effectLst/>
              <a:uLnTx/>
              <a:uFillTx/>
              <a:cs typeface="+mn-ea"/>
              <a:sym typeface="+mn-lt"/>
            </a:endParaRPr>
          </a:p>
        </p:txBody>
      </p:sp>
      <p:sp>
        <p:nvSpPr>
          <p:cNvPr id="14" name="椭圆 13"/>
          <p:cNvSpPr/>
          <p:nvPr/>
        </p:nvSpPr>
        <p:spPr>
          <a:xfrm>
            <a:off x="881380" y="2597150"/>
            <a:ext cx="442595" cy="434975"/>
          </a:xfrm>
          <a:prstGeom prst="ellipse">
            <a:avLst/>
          </a:prstGeom>
          <a:gradFill>
            <a:gsLst>
              <a:gs pos="0">
                <a:srgbClr val="DBA97F"/>
              </a:gs>
              <a:gs pos="100000">
                <a:srgbClr val="DFCAAB">
                  <a:alpha val="42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0.70"/>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strVal val="#ppt_w*0.70"/>
                                          </p:val>
                                        </p:tav>
                                        <p:tav tm="100000">
                                          <p:val>
                                            <p:strVal val="#ppt_w"/>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animEffect transition="in" filter="fade">
                                      <p:cBhvr>
                                        <p:cTn id="19" dur="1000"/>
                                        <p:tgtEl>
                                          <p:spTgt spid="12"/>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strVal val="#ppt_w*0.70"/>
                                          </p:val>
                                        </p:tav>
                                        <p:tav tm="100000">
                                          <p:val>
                                            <p:strVal val="#ppt_w"/>
                                          </p:val>
                                        </p:tav>
                                      </p:tavLst>
                                    </p:anim>
                                    <p:anim calcmode="lin" valueType="num">
                                      <p:cBhvr>
                                        <p:cTn id="23" dur="1000" fill="hold"/>
                                        <p:tgtEl>
                                          <p:spTgt spid="14"/>
                                        </p:tgtEl>
                                        <p:attrNameLst>
                                          <p:attrName>ppt_h</p:attrName>
                                        </p:attrNameLst>
                                      </p:cBhvr>
                                      <p:tavLst>
                                        <p:tav tm="0">
                                          <p:val>
                                            <p:strVal val="#ppt_h"/>
                                          </p:val>
                                        </p:tav>
                                        <p:tav tm="100000">
                                          <p:val>
                                            <p:strVal val="#ppt_h"/>
                                          </p:val>
                                        </p:tav>
                                      </p:tavLst>
                                    </p:anim>
                                    <p:animEffect transition="in" filter="fade">
                                      <p:cBhvr>
                                        <p:cTn id="24" dur="1000"/>
                                        <p:tgtEl>
                                          <p:spTgt spid="14"/>
                                        </p:tgtEl>
                                      </p:cBhvr>
                                    </p:animEffect>
                                  </p:childTnLst>
                                </p:cTn>
                              </p:par>
                            </p:childTnLst>
                          </p:cTn>
                        </p:par>
                        <p:par>
                          <p:cTn id="25" fill="hold">
                            <p:stCondLst>
                              <p:cond delay="1000"/>
                            </p:stCondLst>
                            <p:childTnLst>
                              <p:par>
                                <p:cTn id="26" presetID="3" presetClass="entr" presetSubtype="1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linds(horizont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4" grpId="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MH" val="20170727153932"/>
  <p:tag name="MH_LIBRARY" val="GRAPHIC"/>
  <p:tag name="MH_TYPE" val="SubTitle"/>
  <p:tag name="MH_ORDER" val="3"/>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7.xml><?xml version="1.0" encoding="utf-8"?>
<p:tagLst xmlns:p="http://schemas.openxmlformats.org/presentationml/2006/main">
  <p:tag name="COMMONDATA" val="eyJoZGlkIjoiMDhmNWNhZDBjNTViNzU2ZTI5MGJjMWU2ODk1MDQ3MGM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MH" val="20170727153932"/>
  <p:tag name="MH_LIBRARY" val="GRAPHIC"/>
  <p:tag name="MH_TYPE" val="Other"/>
  <p:tag name="MH_ORDER" val="1"/>
</p:tagLst>
</file>

<file path=ppt/tags/tag91.xml><?xml version="1.0" encoding="utf-8"?>
<p:tagLst xmlns:p="http://schemas.openxmlformats.org/presentationml/2006/main">
  <p:tag name="MH" val="20170727153932"/>
  <p:tag name="MH_LIBRARY" val="GRAPHIC"/>
  <p:tag name="MH_TYPE" val="Other"/>
  <p:tag name="MH_ORDER" val="2"/>
</p:tagLst>
</file>

<file path=ppt/tags/tag92.xml><?xml version="1.0" encoding="utf-8"?>
<p:tagLst xmlns:p="http://schemas.openxmlformats.org/presentationml/2006/main">
  <p:tag name="MH" val="20170727153932"/>
  <p:tag name="MH_LIBRARY" val="GRAPHIC"/>
  <p:tag name="MH_TYPE" val="Other"/>
  <p:tag name="MH_ORDER" val="3"/>
</p:tagLst>
</file>

<file path=ppt/tags/tag93.xml><?xml version="1.0" encoding="utf-8"?>
<p:tagLst xmlns:p="http://schemas.openxmlformats.org/presentationml/2006/main">
  <p:tag name="MH" val="20170727153932"/>
  <p:tag name="MH_LIBRARY" val="GRAPHIC"/>
  <p:tag name="MH_TYPE" val="Other"/>
  <p:tag name="MH_ORDER" val="4"/>
</p:tagLst>
</file>

<file path=ppt/tags/tag94.xml><?xml version="1.0" encoding="utf-8"?>
<p:tagLst xmlns:p="http://schemas.openxmlformats.org/presentationml/2006/main">
  <p:tag name="MH" val="20170727153932"/>
  <p:tag name="MH_LIBRARY" val="GRAPHIC"/>
  <p:tag name="MH_TYPE" val="Other"/>
  <p:tag name="MH_ORDER" val="5"/>
</p:tagLst>
</file>

<file path=ppt/tags/tag95.xml><?xml version="1.0" encoding="utf-8"?>
<p:tagLst xmlns:p="http://schemas.openxmlformats.org/presentationml/2006/main">
  <p:tag name="MH" val="20170727153932"/>
  <p:tag name="MH_LIBRARY" val="GRAPHIC"/>
  <p:tag name="MH_TYPE" val="Other"/>
  <p:tag name="MH_ORDER" val="6"/>
</p:tagLst>
</file>

<file path=ppt/tags/tag96.xml><?xml version="1.0" encoding="utf-8"?>
<p:tagLst xmlns:p="http://schemas.openxmlformats.org/presentationml/2006/main">
  <p:tag name="MH" val="20170727153932"/>
  <p:tag name="MH_LIBRARY" val="GRAPHIC"/>
  <p:tag name="MH_TYPE" val="SubTitle"/>
  <p:tag name="MH_ORDER" val="2"/>
</p:tagLst>
</file>

<file path=ppt/tags/tag97.xml><?xml version="1.0" encoding="utf-8"?>
<p:tagLst xmlns:p="http://schemas.openxmlformats.org/presentationml/2006/main">
  <p:tag name="MH" val="20170727153932"/>
  <p:tag name="MH_LIBRARY" val="GRAPHIC"/>
  <p:tag name="MH_TYPE" val="SubTitle"/>
  <p:tag name="MH_ORDER" val="1"/>
</p:tagLst>
</file>

<file path=ppt/tags/tag98.xml><?xml version="1.0" encoding="utf-8"?>
<p:tagLst xmlns:p="http://schemas.openxmlformats.org/presentationml/2006/main">
  <p:tag name="MH" val="20170727153932"/>
  <p:tag name="MH_LIBRARY" val="GRAPHIC"/>
  <p:tag name="MH_TYPE" val="SubTitle"/>
  <p:tag name="MH_ORDER" val="5"/>
</p:tagLst>
</file>

<file path=ppt/tags/tag99.xml><?xml version="1.0" encoding="utf-8"?>
<p:tagLst xmlns:p="http://schemas.openxmlformats.org/presentationml/2006/main">
  <p:tag name="MH" val="20170727153932"/>
  <p:tag name="MH_LIBRARY" val="GRAPHIC"/>
  <p:tag name="MH_TYPE" val="SubTitle"/>
  <p:tag name="MH_ORDER" val="4"/>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r3cddiqq">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2812</Words>
  <Application>WPS 演示</Application>
  <PresentationFormat>自定义</PresentationFormat>
  <Paragraphs>488</Paragraphs>
  <Slides>25</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Arial</vt:lpstr>
      <vt:lpstr>宋体</vt:lpstr>
      <vt:lpstr>Wingdings</vt:lpstr>
      <vt:lpstr>微软雅黑</vt:lpstr>
      <vt:lpstr>Wingdings</vt:lpstr>
      <vt:lpstr>Arial Unicode MS</vt:lpstr>
      <vt:lpstr>Calibri</vt:lpstr>
      <vt:lpstr>Helvetica Light</vt:lpstr>
      <vt:lpstr>Gill Sans</vt:lpstr>
      <vt:lpstr>Source Sans Pro Light</vt:lpstr>
      <vt:lpstr>Yu Gothic UI Semilight</vt:lpstr>
      <vt:lpstr>汉仪中圆简</vt:lpstr>
      <vt:lpstr>Arial</vt:lpstr>
      <vt:lpstr>Segoe Print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铭</cp:lastModifiedBy>
  <cp:revision>159</cp:revision>
  <dcterms:created xsi:type="dcterms:W3CDTF">2019-06-19T02:08:00Z</dcterms:created>
  <dcterms:modified xsi:type="dcterms:W3CDTF">2022-08-12T09:12:51Z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2052-11.1.0.12116</vt:lpwstr>
  </property>
  <property fmtid="{D5CDD505-2E9C-101B-9397-08002B2CF9AE}" pid="3" name="ICV">
    <vt:lpwstr>F2DDDB0C8256404A8CA1229F881C27BB</vt:lpwstr>
  </property>
</Properties>
</file>