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9" r:id="rId5"/>
    <p:sldId id="261" r:id="rId6"/>
    <p:sldId id="277" r:id="rId7"/>
    <p:sldId id="260" r:id="rId8"/>
    <p:sldId id="268" r:id="rId9"/>
    <p:sldId id="267" r:id="rId10"/>
    <p:sldId id="269" r:id="rId11"/>
    <p:sldId id="262" r:id="rId12"/>
    <p:sldId id="278" r:id="rId13"/>
    <p:sldId id="266" r:id="rId14"/>
    <p:sldId id="272" r:id="rId15"/>
    <p:sldId id="274" r:id="rId16"/>
    <p:sldId id="264" r:id="rId17"/>
    <p:sldId id="265" r:id="rId18"/>
    <p:sldId id="271" r:id="rId19"/>
    <p:sldId id="258" r:id="rId20"/>
    <p:sldId id="275" r:id="rId21"/>
    <p:sldId id="263" r:id="rId22"/>
    <p:sldId id="273" r:id="rId23"/>
    <p:sldId id="279" r:id="rId24"/>
    <p:sldId id="280" r:id="rId25"/>
    <p:sldId id="270" r:id="rId26"/>
    <p:sldId id="284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D78"/>
    <a:srgbClr val="00B050"/>
    <a:srgbClr val="F8E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1" autoAdjust="0"/>
    <p:restoredTop sz="94660"/>
  </p:normalViewPr>
  <p:slideViewPr>
    <p:cSldViewPr snapToGrid="0">
      <p:cViewPr>
        <p:scale>
          <a:sx n="66" d="100"/>
          <a:sy n="66" d="100"/>
        </p:scale>
        <p:origin x="-2328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6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33648" y="672508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2000">
    <p:blinds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tags" Target="../tags/tag4.xml"/><Relationship Id="rId2" Type="http://schemas.openxmlformats.org/officeDocument/2006/relationships/image" Target="../media/image28.png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8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a22516f08bc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-628379" y="-239486"/>
            <a:ext cx="10079355" cy="73641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34061" y="3383260"/>
            <a:ext cx="56869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uLnTx/>
                <a:uFillTx/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清新</a:t>
            </a:r>
            <a:r>
              <a:rPr kumimoji="0" lang="zh-CN" altLang="en-US" sz="8000" i="0" u="none" strike="noStrike" kern="1200" cap="none" spc="300" normalizeH="0" baseline="0" noProof="0" dirty="0" smtClean="0">
                <a:ln>
                  <a:noFill/>
                </a:ln>
                <a:solidFill>
                  <a:srgbClr val="65AD78"/>
                </a:solidFill>
                <a:uLnTx/>
                <a:uFillTx/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水彩风</a:t>
            </a:r>
            <a:endParaRPr kumimoji="0" lang="zh-CN" altLang="en-US" sz="8000" i="0" u="none" strike="noStrike" kern="1200" cap="none" spc="300" normalizeH="0" baseline="0" noProof="0" dirty="0">
              <a:ln>
                <a:noFill/>
              </a:ln>
              <a:solidFill>
                <a:srgbClr val="65AD78"/>
              </a:solidFill>
              <a:uLnTx/>
              <a:uFillTx/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2138" y="1913336"/>
            <a:ext cx="34664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2029</a:t>
            </a:r>
            <a:r>
              <a:rPr kumimoji="0" lang="zh-CN" altLang="en-US" sz="440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  </a:t>
            </a:r>
            <a:endParaRPr kumimoji="0" lang="zh-CN" altLang="en-US" sz="44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PowerPoint</a:t>
            </a:r>
            <a:endParaRPr kumimoji="0" lang="zh-CN" altLang="en-US" sz="44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1861" y="4878705"/>
            <a:ext cx="15240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65AD78"/>
                </a:solidFill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65AD78"/>
                </a:solidFill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65AD78"/>
                </a:solidFill>
                <a:uLnTx/>
                <a:uFillTx/>
                <a:cs typeface="+mn-ea"/>
                <a:sym typeface="+mn-lt"/>
              </a:rPr>
              <a:t>PC6</a:t>
            </a:r>
            <a:endParaRPr kumimoji="0" lang="en-US" altLang="zh-CN" sz="1800" i="0" u="none" strike="noStrike" kern="1200" cap="none" spc="0" normalizeH="0" baseline="0" noProof="0" dirty="0" smtClean="0">
              <a:ln>
                <a:noFill/>
              </a:ln>
              <a:solidFill>
                <a:srgbClr val="65AD78"/>
              </a:solidFill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708390" y="1835150"/>
            <a:ext cx="2478405" cy="1323975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092065" y="1835150"/>
            <a:ext cx="2478405" cy="1323975"/>
          </a:xfrm>
          <a:prstGeom prst="rect">
            <a:avLst/>
          </a:prstGeom>
        </p:spPr>
      </p:pic>
      <p:sp>
        <p:nvSpPr>
          <p:cNvPr id="11" name="íS1ide"/>
          <p:cNvSpPr/>
          <p:nvPr/>
        </p:nvSpPr>
        <p:spPr bwMode="auto">
          <a:xfrm>
            <a:off x="4998085" y="3159125"/>
            <a:ext cx="3085465" cy="185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ïś1îḍè"/>
          <p:cNvSpPr txBox="1"/>
          <p:nvPr/>
        </p:nvSpPr>
        <p:spPr bwMode="auto">
          <a:xfrm>
            <a:off x="4788535" y="2077085"/>
            <a:ext cx="308546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íS1ide"/>
          <p:cNvSpPr/>
          <p:nvPr/>
        </p:nvSpPr>
        <p:spPr bwMode="auto">
          <a:xfrm>
            <a:off x="8498205" y="3159125"/>
            <a:ext cx="3085465" cy="185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ïś1îḍè"/>
          <p:cNvSpPr txBox="1"/>
          <p:nvPr/>
        </p:nvSpPr>
        <p:spPr bwMode="auto">
          <a:xfrm>
            <a:off x="8404860" y="1948180"/>
            <a:ext cx="3085465" cy="60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1835150"/>
            <a:ext cx="4754245" cy="3677920"/>
          </a:xfrm>
          <a:prstGeom prst="roundRect">
            <a:avLst/>
          </a:prstGeom>
        </p:spPr>
      </p:pic>
      <p:sp>
        <p:nvSpPr>
          <p:cNvPr id="10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/>
      <p:bldP spid="8" grpId="0"/>
      <p:bldP spid="10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Q截图201808071035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521460"/>
            <a:ext cx="3935730" cy="4121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899785" y="1356995"/>
            <a:ext cx="0" cy="4672965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95340" y="1428115"/>
            <a:ext cx="5181600" cy="4744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65010" y="2428240"/>
            <a:ext cx="29076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，输入你的文字，输入你的文字。标题文字内容流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，输入你的文字，输入你的文字。标题文字内容流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长，输入你的文字，输入你的文字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022" y="6588354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6a59538f-3184-492c-87d4-85d4c96527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1781" y="1979823"/>
            <a:ext cx="9664861" cy="3546541"/>
            <a:chOff x="667000" y="2265478"/>
            <a:chExt cx="10853488" cy="3982710"/>
          </a:xfrm>
        </p:grpSpPr>
        <p:sp>
          <p:nvSpPr>
            <p:cNvPr id="24" name="íşľíďé"/>
            <p:cNvSpPr/>
            <p:nvPr/>
          </p:nvSpPr>
          <p:spPr>
            <a:xfrm>
              <a:off x="667000" y="226547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ïṧḻíḓe"/>
            <p:cNvSpPr/>
            <p:nvPr/>
          </p:nvSpPr>
          <p:spPr>
            <a:xfrm>
              <a:off x="4324242" y="226547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iŝľîdè"/>
            <p:cNvSpPr/>
            <p:nvPr/>
          </p:nvSpPr>
          <p:spPr>
            <a:xfrm>
              <a:off x="7981485" y="226547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îslíḑè"/>
            <p:cNvSpPr/>
            <p:nvPr/>
          </p:nvSpPr>
          <p:spPr>
            <a:xfrm>
              <a:off x="667000" y="449558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í$ḷîde"/>
            <p:cNvSpPr/>
            <p:nvPr/>
          </p:nvSpPr>
          <p:spPr>
            <a:xfrm>
              <a:off x="4324242" y="449558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îšliḓé"/>
            <p:cNvSpPr/>
            <p:nvPr/>
          </p:nvSpPr>
          <p:spPr>
            <a:xfrm>
              <a:off x="7984410" y="449558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íS1ide"/>
            <p:cNvSpPr/>
            <p:nvPr/>
          </p:nvSpPr>
          <p:spPr bwMode="auto">
            <a:xfrm>
              <a:off x="702539" y="290680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Char char=""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输入你的文字，输入你的文字。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171450" marR="0" lvl="0" indent="-17145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Char char=""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输入你的文字，输入你的文字。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171450" marR="0" lvl="0" indent="-17145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Char char=""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输入你的文字，输入你的文字。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ïś1îḍè"/>
            <p:cNvSpPr txBox="1"/>
            <p:nvPr/>
          </p:nvSpPr>
          <p:spPr bwMode="auto">
            <a:xfrm>
              <a:off x="702539" y="252900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87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请输入你的标题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íS1ide"/>
          <p:cNvSpPr/>
          <p:nvPr/>
        </p:nvSpPr>
        <p:spPr bwMode="auto">
          <a:xfrm>
            <a:off x="4562583" y="2550916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ïś1îḍè"/>
          <p:cNvSpPr txBox="1"/>
          <p:nvPr/>
        </p:nvSpPr>
        <p:spPr bwMode="auto">
          <a:xfrm>
            <a:off x="4562583" y="2214485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S1ide"/>
          <p:cNvSpPr/>
          <p:nvPr/>
        </p:nvSpPr>
        <p:spPr bwMode="auto">
          <a:xfrm>
            <a:off x="7679798" y="2619496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ïś1îḍè"/>
          <p:cNvSpPr txBox="1"/>
          <p:nvPr/>
        </p:nvSpPr>
        <p:spPr bwMode="auto">
          <a:xfrm>
            <a:off x="7679798" y="2283065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íS1ide"/>
          <p:cNvSpPr/>
          <p:nvPr/>
        </p:nvSpPr>
        <p:spPr bwMode="auto">
          <a:xfrm>
            <a:off x="1163428" y="4516876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ïś1îḍè"/>
          <p:cNvSpPr txBox="1"/>
          <p:nvPr/>
        </p:nvSpPr>
        <p:spPr bwMode="auto">
          <a:xfrm>
            <a:off x="1163428" y="4180445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íS1ide"/>
          <p:cNvSpPr/>
          <p:nvPr/>
        </p:nvSpPr>
        <p:spPr bwMode="auto">
          <a:xfrm>
            <a:off x="4420343" y="4605141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ïś1îḍè"/>
          <p:cNvSpPr txBox="1"/>
          <p:nvPr/>
        </p:nvSpPr>
        <p:spPr bwMode="auto">
          <a:xfrm>
            <a:off x="4420343" y="4268710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íS1ide"/>
          <p:cNvSpPr/>
          <p:nvPr/>
        </p:nvSpPr>
        <p:spPr bwMode="auto">
          <a:xfrm>
            <a:off x="7709008" y="4605141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ïś1îḍè"/>
          <p:cNvSpPr txBox="1"/>
          <p:nvPr/>
        </p:nvSpPr>
        <p:spPr bwMode="auto">
          <a:xfrm>
            <a:off x="7709008" y="4268710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345055" y="1645285"/>
            <a:ext cx="741680" cy="56896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734685" y="1645285"/>
            <a:ext cx="741680" cy="568960"/>
          </a:xfrm>
          <a:prstGeom prst="rect">
            <a:avLst/>
          </a:prstGeom>
        </p:spPr>
      </p:pic>
      <p:pic>
        <p:nvPicPr>
          <p:cNvPr id="21" name="图片 20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848725" y="1645285"/>
            <a:ext cx="741680" cy="568960"/>
          </a:xfrm>
          <a:prstGeom prst="rect">
            <a:avLst/>
          </a:prstGeom>
        </p:spPr>
      </p:pic>
      <p:pic>
        <p:nvPicPr>
          <p:cNvPr id="22" name="图片 21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376805" y="3611245"/>
            <a:ext cx="741680" cy="568960"/>
          </a:xfrm>
          <a:prstGeom prst="rect">
            <a:avLst/>
          </a:prstGeom>
        </p:spPr>
      </p:pic>
      <p:pic>
        <p:nvPicPr>
          <p:cNvPr id="23" name="图片 22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766435" y="3611245"/>
            <a:ext cx="741680" cy="568960"/>
          </a:xfrm>
          <a:prstGeom prst="rect">
            <a:avLst/>
          </a:prstGeom>
        </p:spPr>
      </p:pic>
      <p:pic>
        <p:nvPicPr>
          <p:cNvPr id="25" name="图片 24" descr="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880475" y="3611245"/>
            <a:ext cx="741680" cy="568960"/>
          </a:xfrm>
          <a:prstGeom prst="rect">
            <a:avLst/>
          </a:prstGeom>
        </p:spPr>
      </p:pic>
      <p:sp>
        <p:nvSpPr>
          <p:cNvPr id="27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7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íṥlïḑè"/>
          <p:cNvSpPr/>
          <p:nvPr/>
        </p:nvSpPr>
        <p:spPr>
          <a:xfrm>
            <a:off x="4248785" y="1776730"/>
            <a:ext cx="3329940" cy="4075430"/>
          </a:xfrm>
          <a:prstGeom prst="rect">
            <a:avLst/>
          </a:prstGeom>
          <a:solidFill>
            <a:srgbClr val="F0E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BD374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îŝļîḍe"/>
          <p:cNvSpPr/>
          <p:nvPr/>
        </p:nvSpPr>
        <p:spPr>
          <a:xfrm>
            <a:off x="1233170" y="2316480"/>
            <a:ext cx="3015615" cy="304673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ïṣļíḑé"/>
          <p:cNvSpPr/>
          <p:nvPr/>
        </p:nvSpPr>
        <p:spPr>
          <a:xfrm>
            <a:off x="7567930" y="2316480"/>
            <a:ext cx="3015615" cy="304673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805940" y="1551940"/>
            <a:ext cx="1870710" cy="1434465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812030" y="1270635"/>
            <a:ext cx="2203450" cy="1045845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253095" y="1551940"/>
            <a:ext cx="1870710" cy="14344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22830" y="2069465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3170" y="3065145"/>
            <a:ext cx="3025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68315" y="159385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43010" y="2069465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01185" y="2468245"/>
            <a:ext cx="3025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43495" y="3065145"/>
            <a:ext cx="3025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8" name="图片 17" descr="5a22516f08bc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11370" y="3980815"/>
            <a:ext cx="2471420" cy="1871345"/>
          </a:xfrm>
          <a:prstGeom prst="rect">
            <a:avLst/>
          </a:prstGeom>
        </p:spPr>
      </p:pic>
      <p:sp>
        <p:nvSpPr>
          <p:cNvPr id="19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25" grpId="0" animBg="1"/>
      <p:bldP spid="7" grpId="0"/>
      <p:bldP spid="13" grpId="0"/>
      <p:bldP spid="14" grpId="0"/>
      <p:bldP spid="15" grpId="0"/>
      <p:bldP spid="16" grpId="0"/>
      <p:bldP spid="17" grpId="0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7588" y="955675"/>
            <a:ext cx="3822065" cy="4962534"/>
            <a:chOff x="1245" y="3679"/>
            <a:chExt cx="3585" cy="4655"/>
          </a:xfrm>
        </p:grpSpPr>
        <p:pic>
          <p:nvPicPr>
            <p:cNvPr id="5" name="图片 4" descr="5a1380e748854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254" y="5279"/>
              <a:ext cx="2314" cy="231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45" y="3679"/>
              <a:ext cx="3258" cy="2246"/>
              <a:chOff x="736" y="3396"/>
              <a:chExt cx="3258" cy="224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736" y="3890"/>
                <a:ext cx="3036" cy="17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078" y="3396"/>
                <a:ext cx="917" cy="158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978" y="4225"/>
                <a:ext cx="1077" cy="6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3290" y="3467"/>
                <a:ext cx="459" cy="79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 rot="1800000">
                <a:off x="3761" y="3523"/>
                <a:ext cx="230" cy="942"/>
                <a:chOff x="4731" y="5161"/>
                <a:chExt cx="230" cy="94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4731" y="5517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731" y="5161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731" y="5873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Freeform 199"/>
            <p:cNvSpPr/>
            <p:nvPr/>
          </p:nvSpPr>
          <p:spPr bwMode="auto">
            <a:xfrm>
              <a:off x="2773" y="3812"/>
              <a:ext cx="1026" cy="10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41148" rIns="82296" bIns="41148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0"/>
            <p:cNvSpPr txBox="1"/>
            <p:nvPr/>
          </p:nvSpPr>
          <p:spPr>
            <a:xfrm>
              <a:off x="1742" y="7787"/>
              <a:ext cx="3088" cy="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标题文字内容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57152" y="3349318"/>
            <a:ext cx="5170328" cy="2781843"/>
            <a:chOff x="9875" y="3993"/>
            <a:chExt cx="5584" cy="3005"/>
          </a:xfrm>
        </p:grpSpPr>
        <p:grpSp>
          <p:nvGrpSpPr>
            <p:cNvPr id="18" name="6a59538f-3184-492c-87d4-85d4c96527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0500" y="4540"/>
              <a:ext cx="4959" cy="2458"/>
              <a:chOff x="667000" y="2265478"/>
              <a:chExt cx="3536078" cy="1752600"/>
            </a:xfrm>
          </p:grpSpPr>
          <p:sp>
            <p:nvSpPr>
              <p:cNvPr id="24" name="íşľíďé"/>
              <p:cNvSpPr/>
              <p:nvPr/>
            </p:nvSpPr>
            <p:spPr>
              <a:xfrm>
                <a:off x="667000" y="2265478"/>
                <a:ext cx="3536078" cy="1752600"/>
              </a:xfrm>
              <a:prstGeom prst="rect">
                <a:avLst/>
              </a:prstGeom>
              <a:noFill/>
              <a:ln w="190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íS1ide"/>
              <p:cNvSpPr/>
              <p:nvPr/>
            </p:nvSpPr>
            <p:spPr bwMode="auto">
              <a:xfrm>
                <a:off x="702539" y="2823666"/>
                <a:ext cx="3465000" cy="1034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ïś1îḍè"/>
              <p:cNvSpPr txBox="1"/>
              <p:nvPr/>
            </p:nvSpPr>
            <p:spPr bwMode="auto">
              <a:xfrm>
                <a:off x="702539" y="2389615"/>
                <a:ext cx="3465000" cy="377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请输入你的标题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5" name="图片 14" descr="QQ截图2018080710353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875" y="3993"/>
              <a:ext cx="1263" cy="1330"/>
            </a:xfrm>
            <a:prstGeom prst="ellipse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229582" y="3349318"/>
            <a:ext cx="5170328" cy="2781843"/>
            <a:chOff x="9875" y="3993"/>
            <a:chExt cx="5584" cy="3005"/>
          </a:xfrm>
        </p:grpSpPr>
        <p:grpSp>
          <p:nvGrpSpPr>
            <p:cNvPr id="17" name="6a59538f-3184-492c-87d4-85d4c96527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10500" y="4540"/>
              <a:ext cx="4959" cy="2458"/>
              <a:chOff x="667000" y="2265478"/>
              <a:chExt cx="3536078" cy="1752600"/>
            </a:xfrm>
          </p:grpSpPr>
          <p:sp>
            <p:nvSpPr>
              <p:cNvPr id="19" name="íşľíďé"/>
              <p:cNvSpPr/>
              <p:nvPr/>
            </p:nvSpPr>
            <p:spPr>
              <a:xfrm>
                <a:off x="667000" y="2265478"/>
                <a:ext cx="3536078" cy="1752600"/>
              </a:xfrm>
              <a:prstGeom prst="rect">
                <a:avLst/>
              </a:prstGeom>
              <a:noFill/>
              <a:ln w="190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íS1ide"/>
              <p:cNvSpPr/>
              <p:nvPr/>
            </p:nvSpPr>
            <p:spPr bwMode="auto">
              <a:xfrm>
                <a:off x="702539" y="2823666"/>
                <a:ext cx="3465000" cy="1034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171450" marR="0" lvl="0" indent="-17145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"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ïś1îḍè"/>
              <p:cNvSpPr txBox="1"/>
              <p:nvPr/>
            </p:nvSpPr>
            <p:spPr bwMode="auto">
              <a:xfrm>
                <a:off x="702539" y="2389615"/>
                <a:ext cx="3465000" cy="377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请输入你的标题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22" name="图片 21" descr="QQ截图2018080710353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875" y="3993"/>
              <a:ext cx="1263" cy="1330"/>
            </a:xfrm>
            <a:prstGeom prst="ellipse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2827020" y="-22225"/>
            <a:ext cx="6392545" cy="3544570"/>
            <a:chOff x="4452" y="-35"/>
            <a:chExt cx="10067" cy="5582"/>
          </a:xfrm>
        </p:grpSpPr>
        <p:pic>
          <p:nvPicPr>
            <p:cNvPr id="11" name="图片 10" descr="3"/>
            <p:cNvPicPr>
              <a:picLocks noChangeAspect="1"/>
            </p:cNvPicPr>
            <p:nvPr/>
          </p:nvPicPr>
          <p:blipFill>
            <a:blip r:embed="rId4" cstate="screen"/>
            <a:srcRect l="8131" t="19920" r="6572" b="25216"/>
            <a:stretch>
              <a:fillRect/>
            </a:stretch>
          </p:blipFill>
          <p:spPr>
            <a:xfrm>
              <a:off x="4627" y="-35"/>
              <a:ext cx="9892" cy="5582"/>
            </a:xfrm>
            <a:prstGeom prst="rect">
              <a:avLst/>
            </a:prstGeom>
          </p:spPr>
        </p:pic>
        <p:pic>
          <p:nvPicPr>
            <p:cNvPr id="23" name="图片 22" descr="未标题-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452" y="373"/>
              <a:ext cx="9318" cy="4447"/>
            </a:xfrm>
            <a:prstGeom prst="rect">
              <a:avLst/>
            </a:prstGeom>
          </p:spPr>
        </p:pic>
      </p:grpSp>
      <p:sp>
        <p:nvSpPr>
          <p:cNvPr id="26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9b4ae38625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29715" y="1148715"/>
            <a:ext cx="1919605" cy="2058670"/>
          </a:xfrm>
          <a:prstGeom prst="rect">
            <a:avLst/>
          </a:prstGeom>
        </p:spPr>
      </p:pic>
      <p:pic>
        <p:nvPicPr>
          <p:cNvPr id="4" name="图片 3" descr="59b4ae38625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87165" y="1148715"/>
            <a:ext cx="1919605" cy="2058670"/>
          </a:xfrm>
          <a:prstGeom prst="rect">
            <a:avLst/>
          </a:prstGeom>
        </p:spPr>
      </p:pic>
      <p:pic>
        <p:nvPicPr>
          <p:cNvPr id="5" name="图片 4" descr="59b4ae38625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44615" y="1148715"/>
            <a:ext cx="1919605" cy="2058670"/>
          </a:xfrm>
          <a:prstGeom prst="rect">
            <a:avLst/>
          </a:prstGeom>
        </p:spPr>
      </p:pic>
      <p:pic>
        <p:nvPicPr>
          <p:cNvPr id="6" name="图片 5" descr="59b4ae38625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902065" y="1148715"/>
            <a:ext cx="1919605" cy="2058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43760" y="2056765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4535" y="197866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8660" y="197866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15145" y="197866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750" y="3300730"/>
            <a:ext cx="16122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40200" y="3300730"/>
            <a:ext cx="16122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7650" y="3300730"/>
            <a:ext cx="16122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55100" y="3300730"/>
            <a:ext cx="16122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QQ截图201808071035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846455"/>
            <a:ext cx="4403725" cy="447675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624330" y="4900295"/>
            <a:ext cx="3034030" cy="1035050"/>
          </a:xfrm>
          <a:prstGeom prst="rect">
            <a:avLst/>
          </a:prstGeom>
        </p:spPr>
      </p:pic>
      <p:pic>
        <p:nvPicPr>
          <p:cNvPr id="8" name="图片 7" descr="QQ截图201808071035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495" y="809625"/>
            <a:ext cx="4357370" cy="4513580"/>
          </a:xfrm>
          <a:prstGeom prst="rect">
            <a:avLst/>
          </a:prstGeom>
        </p:spPr>
      </p:pic>
      <p:sp>
        <p:nvSpPr>
          <p:cNvPr id="22" name="Text Placeholder 7"/>
          <p:cNvSpPr txBox="1"/>
          <p:nvPr/>
        </p:nvSpPr>
        <p:spPr>
          <a:xfrm>
            <a:off x="2239010" y="5239385"/>
            <a:ext cx="1804670" cy="35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283970" y="5911215"/>
            <a:ext cx="4074160" cy="5784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6903085" y="5911215"/>
            <a:ext cx="4074160" cy="5784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270750" y="4876165"/>
            <a:ext cx="3034030" cy="1035050"/>
          </a:xfrm>
          <a:prstGeom prst="rect">
            <a:avLst/>
          </a:prstGeom>
        </p:spPr>
      </p:pic>
      <p:sp>
        <p:nvSpPr>
          <p:cNvPr id="4" name="Text Placeholder 7"/>
          <p:cNvSpPr txBox="1"/>
          <p:nvPr/>
        </p:nvSpPr>
        <p:spPr>
          <a:xfrm>
            <a:off x="7885430" y="5215255"/>
            <a:ext cx="1804670" cy="35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/>
      <p:bldP spid="9" grpId="0"/>
      <p:bldP spid="4" grpId="0" bldLvl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4053071" y="3175545"/>
            <a:ext cx="0" cy="2486115"/>
          </a:xfrm>
          <a:prstGeom prst="line">
            <a:avLst/>
          </a:prstGeom>
          <a:ln w="3175" cap="rnd">
            <a:solidFill>
              <a:srgbClr val="92D050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492866" y="3175545"/>
            <a:ext cx="0" cy="2486115"/>
          </a:xfrm>
          <a:prstGeom prst="line">
            <a:avLst/>
          </a:prstGeom>
          <a:ln w="3175" cap="rnd">
            <a:solidFill>
              <a:srgbClr val="92D050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066165" y="1260475"/>
            <a:ext cx="2512060" cy="1926590"/>
            <a:chOff x="1680" y="2748"/>
            <a:chExt cx="5582" cy="4280"/>
          </a:xfrm>
        </p:grpSpPr>
        <p:pic>
          <p:nvPicPr>
            <p:cNvPr id="5" name="图片 4" descr="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680" y="2748"/>
              <a:ext cx="5583" cy="4280"/>
            </a:xfrm>
            <a:prstGeom prst="rect">
              <a:avLst/>
            </a:prstGeom>
          </p:spPr>
        </p:pic>
        <p:pic>
          <p:nvPicPr>
            <p:cNvPr id="16" name="图片 15" descr="5a22516f08bc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181" y="3306"/>
              <a:ext cx="4581" cy="346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352925" y="1260475"/>
            <a:ext cx="2512060" cy="1926590"/>
            <a:chOff x="1680" y="2748"/>
            <a:chExt cx="5582" cy="4280"/>
          </a:xfrm>
        </p:grpSpPr>
        <p:pic>
          <p:nvPicPr>
            <p:cNvPr id="8" name="图片 7" descr="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680" y="2748"/>
              <a:ext cx="5583" cy="4280"/>
            </a:xfrm>
            <a:prstGeom prst="rect">
              <a:avLst/>
            </a:prstGeom>
          </p:spPr>
        </p:pic>
        <p:pic>
          <p:nvPicPr>
            <p:cNvPr id="10" name="图片 9" descr="5a22516f08bc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181" y="3306"/>
              <a:ext cx="4581" cy="3468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8054340" y="1191895"/>
            <a:ext cx="2512060" cy="1926590"/>
            <a:chOff x="1680" y="2748"/>
            <a:chExt cx="5582" cy="4280"/>
          </a:xfrm>
        </p:grpSpPr>
        <p:pic>
          <p:nvPicPr>
            <p:cNvPr id="12" name="图片 11" descr="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680" y="2748"/>
              <a:ext cx="5583" cy="4280"/>
            </a:xfrm>
            <a:prstGeom prst="rect">
              <a:avLst/>
            </a:prstGeom>
          </p:spPr>
        </p:pic>
        <p:pic>
          <p:nvPicPr>
            <p:cNvPr id="13" name="图片 12" descr="5a22516f08bc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181" y="3306"/>
              <a:ext cx="4581" cy="3468"/>
            </a:xfrm>
            <a:prstGeom prst="rect">
              <a:avLst/>
            </a:prstGeom>
          </p:spPr>
        </p:pic>
      </p:grpSp>
      <p:sp>
        <p:nvSpPr>
          <p:cNvPr id="15" name="íS1ide"/>
          <p:cNvSpPr/>
          <p:nvPr/>
        </p:nvSpPr>
        <p:spPr bwMode="auto">
          <a:xfrm>
            <a:off x="79272" y="4053940"/>
            <a:ext cx="4499043" cy="134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ïś1îḍè"/>
          <p:cNvSpPr txBox="1"/>
          <p:nvPr/>
        </p:nvSpPr>
        <p:spPr bwMode="auto">
          <a:xfrm>
            <a:off x="79272" y="3490376"/>
            <a:ext cx="449904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íS1ide"/>
          <p:cNvSpPr/>
          <p:nvPr/>
        </p:nvSpPr>
        <p:spPr bwMode="auto">
          <a:xfrm>
            <a:off x="3555262" y="4125060"/>
            <a:ext cx="4499043" cy="134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ïś1îḍè"/>
          <p:cNvSpPr txBox="1"/>
          <p:nvPr/>
        </p:nvSpPr>
        <p:spPr bwMode="auto">
          <a:xfrm>
            <a:off x="3555262" y="3561496"/>
            <a:ext cx="449904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íS1ide"/>
          <p:cNvSpPr/>
          <p:nvPr/>
        </p:nvSpPr>
        <p:spPr bwMode="auto">
          <a:xfrm>
            <a:off x="7061097" y="4125060"/>
            <a:ext cx="4499043" cy="134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ïś1îḍè"/>
          <p:cNvSpPr txBox="1"/>
          <p:nvPr/>
        </p:nvSpPr>
        <p:spPr bwMode="auto">
          <a:xfrm>
            <a:off x="7061097" y="3561496"/>
            <a:ext cx="449904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0" grpId="0"/>
      <p:bldP spid="21" grpId="0"/>
      <p:bldP spid="22" grpId="0"/>
      <p:bldP spid="19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7588" y="955675"/>
            <a:ext cx="3822065" cy="4962534"/>
            <a:chOff x="1245" y="3679"/>
            <a:chExt cx="3585" cy="4655"/>
          </a:xfrm>
        </p:grpSpPr>
        <p:pic>
          <p:nvPicPr>
            <p:cNvPr id="5" name="图片 4" descr="5a1380e748854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254" y="5279"/>
              <a:ext cx="2314" cy="231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45" y="3679"/>
              <a:ext cx="3258" cy="2246"/>
              <a:chOff x="736" y="3396"/>
              <a:chExt cx="3258" cy="224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736" y="3890"/>
                <a:ext cx="3036" cy="17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078" y="3396"/>
                <a:ext cx="917" cy="158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978" y="4225"/>
                <a:ext cx="1077" cy="6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3290" y="3467"/>
                <a:ext cx="459" cy="79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 rot="1800000">
                <a:off x="3761" y="3523"/>
                <a:ext cx="230" cy="942"/>
                <a:chOff x="4731" y="5161"/>
                <a:chExt cx="230" cy="94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4731" y="5517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731" y="5161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731" y="5873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Freeform 199"/>
            <p:cNvSpPr/>
            <p:nvPr/>
          </p:nvSpPr>
          <p:spPr bwMode="auto">
            <a:xfrm>
              <a:off x="2773" y="3812"/>
              <a:ext cx="1026" cy="10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41148" rIns="82296" bIns="41148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0"/>
            <p:cNvSpPr txBox="1"/>
            <p:nvPr/>
          </p:nvSpPr>
          <p:spPr>
            <a:xfrm>
              <a:off x="1742" y="7787"/>
              <a:ext cx="3088" cy="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标题文字内容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144280" y="345559"/>
            <a:ext cx="39034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 descr="5a1380e74885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431290" y="3352165"/>
            <a:ext cx="1469390" cy="14681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90575" y="2336165"/>
            <a:ext cx="2068830" cy="1426210"/>
            <a:chOff x="736" y="3396"/>
            <a:chExt cx="3258" cy="224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36" y="3890"/>
              <a:ext cx="3036" cy="1753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078" y="3396"/>
              <a:ext cx="917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78" y="4225"/>
              <a:ext cx="1077" cy="622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3290" y="3467"/>
              <a:ext cx="459" cy="79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1800000">
              <a:off x="3761" y="3523"/>
              <a:ext cx="230" cy="942"/>
              <a:chOff x="4731" y="5161"/>
              <a:chExt cx="230" cy="94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731" y="5517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731" y="5161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731" y="5873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545840" y="2336165"/>
            <a:ext cx="2068830" cy="1426210"/>
            <a:chOff x="736" y="3396"/>
            <a:chExt cx="3258" cy="224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36" y="3890"/>
              <a:ext cx="3036" cy="1753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078" y="3396"/>
              <a:ext cx="917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78" y="4225"/>
              <a:ext cx="1077" cy="622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290" y="3467"/>
              <a:ext cx="459" cy="79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 rot="1800000">
              <a:off x="3761" y="3523"/>
              <a:ext cx="230" cy="942"/>
              <a:chOff x="4731" y="5161"/>
              <a:chExt cx="230" cy="94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731" y="5517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31" y="5161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731" y="5873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301105" y="2336165"/>
            <a:ext cx="2068830" cy="1426210"/>
            <a:chOff x="736" y="3396"/>
            <a:chExt cx="3258" cy="224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736" y="3890"/>
              <a:ext cx="3036" cy="1753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078" y="3396"/>
              <a:ext cx="917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78" y="4225"/>
              <a:ext cx="1077" cy="622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3290" y="3467"/>
              <a:ext cx="459" cy="79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800000">
              <a:off x="3761" y="3523"/>
              <a:ext cx="230" cy="942"/>
              <a:chOff x="4731" y="5161"/>
              <a:chExt cx="230" cy="94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731" y="5517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731" y="5161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31" y="5873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9056370" y="2336165"/>
            <a:ext cx="2068830" cy="1426210"/>
            <a:chOff x="736" y="3396"/>
            <a:chExt cx="3258" cy="224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36" y="3890"/>
              <a:ext cx="3036" cy="1753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3078" y="3396"/>
              <a:ext cx="917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978" y="4225"/>
              <a:ext cx="1077" cy="622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3290" y="3467"/>
              <a:ext cx="459" cy="79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 rot="1800000">
              <a:off x="3761" y="3523"/>
              <a:ext cx="230" cy="942"/>
              <a:chOff x="4731" y="5161"/>
              <a:chExt cx="230" cy="94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4731" y="5517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731" y="5161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731" y="5873"/>
                <a:ext cx="230" cy="23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7" name="图片 46" descr="5a1380e748a0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03675" y="3344545"/>
            <a:ext cx="1522730" cy="1666240"/>
          </a:xfrm>
          <a:prstGeom prst="rect">
            <a:avLst/>
          </a:prstGeom>
        </p:spPr>
      </p:pic>
      <p:pic>
        <p:nvPicPr>
          <p:cNvPr id="48" name="图片 47" descr="5a1380e7487f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950" y="3327400"/>
            <a:ext cx="1478280" cy="1617345"/>
          </a:xfrm>
          <a:prstGeom prst="rect">
            <a:avLst/>
          </a:prstGeom>
        </p:spPr>
      </p:pic>
      <p:pic>
        <p:nvPicPr>
          <p:cNvPr id="49" name="图片 48" descr="5a1380e7488ac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26885" y="3352165"/>
            <a:ext cx="1454785" cy="1592580"/>
          </a:xfrm>
          <a:prstGeom prst="rect">
            <a:avLst/>
          </a:prstGeom>
        </p:spPr>
      </p:pic>
      <p:sp>
        <p:nvSpPr>
          <p:cNvPr id="50" name="Freeform 199"/>
          <p:cNvSpPr/>
          <p:nvPr/>
        </p:nvSpPr>
        <p:spPr bwMode="auto">
          <a:xfrm>
            <a:off x="1717675" y="2420620"/>
            <a:ext cx="651510" cy="6515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1" name="Freeform 199"/>
          <p:cNvSpPr/>
          <p:nvPr/>
        </p:nvSpPr>
        <p:spPr bwMode="auto">
          <a:xfrm>
            <a:off x="4439285" y="2420620"/>
            <a:ext cx="651510" cy="6515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199"/>
          <p:cNvSpPr/>
          <p:nvPr/>
        </p:nvSpPr>
        <p:spPr bwMode="auto">
          <a:xfrm>
            <a:off x="7169150" y="2420620"/>
            <a:ext cx="651510" cy="6515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3" name="Freeform 199"/>
          <p:cNvSpPr/>
          <p:nvPr/>
        </p:nvSpPr>
        <p:spPr bwMode="auto">
          <a:xfrm>
            <a:off x="9919335" y="2420620"/>
            <a:ext cx="651510" cy="6515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0"/>
          <p:cNvSpPr txBox="1"/>
          <p:nvPr/>
        </p:nvSpPr>
        <p:spPr>
          <a:xfrm>
            <a:off x="1333960" y="494449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TextBox 50"/>
          <p:cNvSpPr txBox="1"/>
          <p:nvPr/>
        </p:nvSpPr>
        <p:spPr>
          <a:xfrm>
            <a:off x="4065730" y="494449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6797500" y="494449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TextBox 50"/>
          <p:cNvSpPr txBox="1"/>
          <p:nvPr/>
        </p:nvSpPr>
        <p:spPr>
          <a:xfrm>
            <a:off x="9529270" y="494449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0" grpId="0" bldLvl="0" animBg="1"/>
      <p:bldP spid="51" grpId="0" bldLvl="0" animBg="1"/>
      <p:bldP spid="52" grpId="0" bldLvl="0" animBg="1"/>
      <p:bldP spid="53" grpId="0" bldLvl="0" animBg="1"/>
      <p:bldP spid="54" grpId="0"/>
      <p:bldP spid="55" grpId="0"/>
      <p:bldP spid="56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91310" y="1306676"/>
            <a:ext cx="8874760" cy="4615444"/>
            <a:chOff x="2192" y="1826"/>
            <a:chExt cx="11911" cy="6195"/>
          </a:xfrm>
        </p:grpSpPr>
        <p:pic>
          <p:nvPicPr>
            <p:cNvPr id="5" name="图片 4" descr="QQ截图2018080710352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220" y="4904"/>
              <a:ext cx="2977" cy="3117"/>
            </a:xfrm>
            <a:prstGeom prst="rect">
              <a:avLst/>
            </a:prstGeom>
          </p:spPr>
        </p:pic>
        <p:pic>
          <p:nvPicPr>
            <p:cNvPr id="7" name="图片 6" descr="QQ截图2018080710354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192" y="1826"/>
              <a:ext cx="3028" cy="3078"/>
            </a:xfrm>
            <a:prstGeom prst="rect">
              <a:avLst/>
            </a:prstGeom>
          </p:spPr>
        </p:pic>
        <p:pic>
          <p:nvPicPr>
            <p:cNvPr id="8" name="图片 7" descr="QQ截图2018080710355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197" y="1871"/>
              <a:ext cx="2928" cy="3033"/>
            </a:xfrm>
            <a:prstGeom prst="rect">
              <a:avLst/>
            </a:prstGeom>
          </p:spPr>
        </p:pic>
        <p:pic>
          <p:nvPicPr>
            <p:cNvPr id="6" name="图片 5" descr="QQ截图2018080710353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1125" y="4904"/>
              <a:ext cx="2947" cy="3102"/>
            </a:xfrm>
            <a:prstGeom prst="rect">
              <a:avLst/>
            </a:prstGeom>
          </p:spPr>
        </p:pic>
        <p:sp>
          <p:nvSpPr>
            <p:cNvPr id="24" name="íşľíďé"/>
            <p:cNvSpPr/>
            <p:nvPr/>
          </p:nvSpPr>
          <p:spPr>
            <a:xfrm>
              <a:off x="2192" y="4904"/>
              <a:ext cx="2978" cy="3117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íşľíďé"/>
            <p:cNvSpPr/>
            <p:nvPr/>
          </p:nvSpPr>
          <p:spPr>
            <a:xfrm>
              <a:off x="5220" y="1846"/>
              <a:ext cx="2978" cy="3058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íşľíďé"/>
            <p:cNvSpPr/>
            <p:nvPr/>
          </p:nvSpPr>
          <p:spPr>
            <a:xfrm>
              <a:off x="8222" y="4904"/>
              <a:ext cx="2902" cy="3117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íşľíďé"/>
            <p:cNvSpPr/>
            <p:nvPr/>
          </p:nvSpPr>
          <p:spPr>
            <a:xfrm>
              <a:off x="11125" y="1871"/>
              <a:ext cx="2978" cy="3117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47465" y="1450340"/>
            <a:ext cx="2348230" cy="1924685"/>
            <a:chOff x="6059" y="2284"/>
            <a:chExt cx="3698" cy="3031"/>
          </a:xfrm>
        </p:grpSpPr>
        <p:sp>
          <p:nvSpPr>
            <p:cNvPr id="36" name="íS1ide"/>
            <p:cNvSpPr/>
            <p:nvPr/>
          </p:nvSpPr>
          <p:spPr bwMode="auto">
            <a:xfrm>
              <a:off x="6059" y="3201"/>
              <a:ext cx="3699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ïś1îḍè"/>
            <p:cNvSpPr txBox="1"/>
            <p:nvPr/>
          </p:nvSpPr>
          <p:spPr bwMode="auto">
            <a:xfrm>
              <a:off x="6202" y="2284"/>
              <a:ext cx="337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请输入你的标题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47380" y="1450340"/>
            <a:ext cx="2348230" cy="1924685"/>
            <a:chOff x="6059" y="2284"/>
            <a:chExt cx="3698" cy="3031"/>
          </a:xfrm>
        </p:grpSpPr>
        <p:sp>
          <p:nvSpPr>
            <p:cNvPr id="17" name="íS1ide"/>
            <p:cNvSpPr/>
            <p:nvPr/>
          </p:nvSpPr>
          <p:spPr bwMode="auto">
            <a:xfrm>
              <a:off x="6059" y="3201"/>
              <a:ext cx="3699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ïś1îḍè"/>
            <p:cNvSpPr txBox="1"/>
            <p:nvPr/>
          </p:nvSpPr>
          <p:spPr bwMode="auto">
            <a:xfrm>
              <a:off x="6202" y="2284"/>
              <a:ext cx="337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请输入你的标题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5590" y="3792855"/>
            <a:ext cx="2348230" cy="1924685"/>
            <a:chOff x="6059" y="2284"/>
            <a:chExt cx="3698" cy="3031"/>
          </a:xfrm>
        </p:grpSpPr>
        <p:sp>
          <p:nvSpPr>
            <p:cNvPr id="20" name="íS1ide"/>
            <p:cNvSpPr/>
            <p:nvPr/>
          </p:nvSpPr>
          <p:spPr bwMode="auto">
            <a:xfrm>
              <a:off x="6059" y="3201"/>
              <a:ext cx="3699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ïś1îḍè"/>
            <p:cNvSpPr txBox="1"/>
            <p:nvPr/>
          </p:nvSpPr>
          <p:spPr bwMode="auto">
            <a:xfrm>
              <a:off x="6202" y="2284"/>
              <a:ext cx="337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请输入你的标题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4715" y="3792855"/>
            <a:ext cx="2348230" cy="1924685"/>
            <a:chOff x="6059" y="2284"/>
            <a:chExt cx="3698" cy="3031"/>
          </a:xfrm>
        </p:grpSpPr>
        <p:sp>
          <p:nvSpPr>
            <p:cNvPr id="23" name="íS1ide"/>
            <p:cNvSpPr/>
            <p:nvPr/>
          </p:nvSpPr>
          <p:spPr bwMode="auto">
            <a:xfrm>
              <a:off x="6059" y="3201"/>
              <a:ext cx="3699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输入你的文字，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ïś1îḍè"/>
            <p:cNvSpPr txBox="1"/>
            <p:nvPr/>
          </p:nvSpPr>
          <p:spPr bwMode="auto">
            <a:xfrm>
              <a:off x="6202" y="2284"/>
              <a:ext cx="337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请输入你的标题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íşľíďé"/>
          <p:cNvSpPr/>
          <p:nvPr/>
        </p:nvSpPr>
        <p:spPr>
          <a:xfrm>
            <a:off x="2705735" y="3079750"/>
            <a:ext cx="6779895" cy="1303655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 descr="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468870" y="2780030"/>
            <a:ext cx="3659505" cy="1736725"/>
          </a:xfrm>
          <a:prstGeom prst="rect">
            <a:avLst/>
          </a:prstGeom>
        </p:spPr>
      </p:pic>
      <p:sp>
        <p:nvSpPr>
          <p:cNvPr id="7" name="íşľíďé"/>
          <p:cNvSpPr/>
          <p:nvPr/>
        </p:nvSpPr>
        <p:spPr>
          <a:xfrm>
            <a:off x="3959225" y="1176020"/>
            <a:ext cx="6779895" cy="1303655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43610" y="959485"/>
            <a:ext cx="3659505" cy="1736725"/>
          </a:xfrm>
          <a:prstGeom prst="rect">
            <a:avLst/>
          </a:prstGeom>
        </p:spPr>
      </p:pic>
      <p:sp>
        <p:nvSpPr>
          <p:cNvPr id="9" name="íşľíďé"/>
          <p:cNvSpPr/>
          <p:nvPr/>
        </p:nvSpPr>
        <p:spPr>
          <a:xfrm>
            <a:off x="3872865" y="4816475"/>
            <a:ext cx="6779895" cy="1303655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íS1ide"/>
          <p:cNvSpPr/>
          <p:nvPr/>
        </p:nvSpPr>
        <p:spPr bwMode="auto">
          <a:xfrm>
            <a:off x="4732655" y="1338580"/>
            <a:ext cx="4881880" cy="97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íS1ide"/>
          <p:cNvSpPr/>
          <p:nvPr/>
        </p:nvSpPr>
        <p:spPr bwMode="auto">
          <a:xfrm>
            <a:off x="2990850" y="3242310"/>
            <a:ext cx="4881880" cy="97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S1ide"/>
          <p:cNvSpPr/>
          <p:nvPr/>
        </p:nvSpPr>
        <p:spPr bwMode="auto">
          <a:xfrm>
            <a:off x="4603750" y="4979035"/>
            <a:ext cx="4881880" cy="97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 descr="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063625" y="4599940"/>
            <a:ext cx="3659505" cy="17367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93240" y="1628140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6775" y="3448685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3255" y="5177790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1" grpId="0"/>
      <p:bldP spid="10" grpId="0"/>
      <p:bldP spid="12" grpId="0"/>
      <p:bldP spid="13" grpId="0"/>
      <p:bldP spid="14" grpId="0"/>
      <p:bldP spid="15" grpId="0"/>
      <p:bldP spid="18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010535" y="1065530"/>
            <a:ext cx="2814320" cy="1035050"/>
          </a:xfrm>
          <a:prstGeom prst="rect">
            <a:avLst/>
          </a:prstGeom>
        </p:spPr>
      </p:pic>
      <p:pic>
        <p:nvPicPr>
          <p:cNvPr id="7" name="图片 6" descr="QQ截图2018080710354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0220" y="1942465"/>
            <a:ext cx="2614295" cy="2656840"/>
          </a:xfrm>
          <a:prstGeom prst="ellipse">
            <a:avLst/>
          </a:prstGeom>
        </p:spPr>
      </p:pic>
      <p:pic>
        <p:nvPicPr>
          <p:cNvPr id="4" name="图片 3" descr="QQ截图2018080710354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856345" y="2100580"/>
            <a:ext cx="2614295" cy="2656840"/>
          </a:xfrm>
          <a:prstGeom prst="ellipse">
            <a:avLst/>
          </a:prstGeom>
        </p:spPr>
      </p:pic>
      <p:sp>
        <p:nvSpPr>
          <p:cNvPr id="36" name="íS1ide"/>
          <p:cNvSpPr/>
          <p:nvPr/>
        </p:nvSpPr>
        <p:spPr bwMode="auto">
          <a:xfrm>
            <a:off x="3335656" y="2147570"/>
            <a:ext cx="234886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ïś1îḍè"/>
          <p:cNvSpPr txBox="1"/>
          <p:nvPr/>
        </p:nvSpPr>
        <p:spPr bwMode="auto">
          <a:xfrm>
            <a:off x="3549016" y="1419225"/>
            <a:ext cx="1921510" cy="49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íS1ide"/>
          <p:cNvSpPr/>
          <p:nvPr/>
        </p:nvSpPr>
        <p:spPr bwMode="auto">
          <a:xfrm>
            <a:off x="6293486" y="2147570"/>
            <a:ext cx="234886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íS1ide"/>
          <p:cNvSpPr/>
          <p:nvPr/>
        </p:nvSpPr>
        <p:spPr bwMode="auto">
          <a:xfrm>
            <a:off x="3476625" y="4599305"/>
            <a:ext cx="234886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íS1ide"/>
          <p:cNvSpPr/>
          <p:nvPr/>
        </p:nvSpPr>
        <p:spPr bwMode="auto">
          <a:xfrm>
            <a:off x="6403976" y="4599305"/>
            <a:ext cx="234886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68365" y="1065530"/>
            <a:ext cx="2814320" cy="1035050"/>
          </a:xfrm>
          <a:prstGeom prst="rect">
            <a:avLst/>
          </a:prstGeom>
        </p:spPr>
      </p:pic>
      <p:sp>
        <p:nvSpPr>
          <p:cNvPr id="6" name="ïś1îḍè"/>
          <p:cNvSpPr txBox="1"/>
          <p:nvPr/>
        </p:nvSpPr>
        <p:spPr bwMode="auto">
          <a:xfrm>
            <a:off x="6506846" y="1419225"/>
            <a:ext cx="1921510" cy="49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011170" y="3490595"/>
            <a:ext cx="2814320" cy="1035050"/>
          </a:xfrm>
          <a:prstGeom prst="rect">
            <a:avLst/>
          </a:prstGeom>
        </p:spPr>
      </p:pic>
      <p:sp>
        <p:nvSpPr>
          <p:cNvPr id="10" name="ïś1îḍè"/>
          <p:cNvSpPr txBox="1"/>
          <p:nvPr/>
        </p:nvSpPr>
        <p:spPr bwMode="auto">
          <a:xfrm>
            <a:off x="3580130" y="3763010"/>
            <a:ext cx="1921510" cy="49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片 12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69000" y="3490595"/>
            <a:ext cx="2814320" cy="1035050"/>
          </a:xfrm>
          <a:prstGeom prst="rect">
            <a:avLst/>
          </a:prstGeom>
        </p:spPr>
      </p:pic>
      <p:sp>
        <p:nvSpPr>
          <p:cNvPr id="14" name="ïś1îḍè"/>
          <p:cNvSpPr txBox="1"/>
          <p:nvPr/>
        </p:nvSpPr>
        <p:spPr bwMode="auto">
          <a:xfrm>
            <a:off x="6507481" y="3763010"/>
            <a:ext cx="1921510" cy="49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2" grpId="0"/>
      <p:bldP spid="5" grpId="0"/>
      <p:bldP spid="8" grpId="0"/>
      <p:bldP spid="11" grpId="0"/>
      <p:bldP spid="6" grpId="0"/>
      <p:bldP spid="10" grpId="0"/>
      <p:bldP spid="14" grpId="0"/>
      <p:bldP spid="16" grpId="0" animBg="1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1090" y="1856740"/>
            <a:ext cx="4384675" cy="3401060"/>
            <a:chOff x="-4066" y="5427"/>
            <a:chExt cx="6905" cy="5356"/>
          </a:xfrm>
        </p:grpSpPr>
        <p:sp>
          <p:nvSpPr>
            <p:cNvPr id="37" name="ïśḷiďe"/>
            <p:cNvSpPr/>
            <p:nvPr/>
          </p:nvSpPr>
          <p:spPr bwMode="auto">
            <a:xfrm>
              <a:off x="-4066" y="6401"/>
              <a:ext cx="3438" cy="4383"/>
            </a:xfrm>
            <a:custGeom>
              <a:avLst/>
              <a:gdLst>
                <a:gd name="T0" fmla="*/ 269 w 269"/>
                <a:gd name="T1" fmla="*/ 315 h 342"/>
                <a:gd name="T2" fmla="*/ 250 w 269"/>
                <a:gd name="T3" fmla="*/ 333 h 342"/>
                <a:gd name="T4" fmla="*/ 19 w 269"/>
                <a:gd name="T5" fmla="*/ 342 h 342"/>
                <a:gd name="T6" fmla="*/ 0 w 269"/>
                <a:gd name="T7" fmla="*/ 324 h 342"/>
                <a:gd name="T8" fmla="*/ 0 w 269"/>
                <a:gd name="T9" fmla="*/ 18 h 342"/>
                <a:gd name="T10" fmla="*/ 19 w 269"/>
                <a:gd name="T11" fmla="*/ 0 h 342"/>
                <a:gd name="T12" fmla="*/ 250 w 269"/>
                <a:gd name="T13" fmla="*/ 27 h 342"/>
                <a:gd name="T14" fmla="*/ 269 w 269"/>
                <a:gd name="T15" fmla="*/ 44 h 342"/>
                <a:gd name="T16" fmla="*/ 269 w 269"/>
                <a:gd name="T17" fmla="*/ 31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342">
                  <a:moveTo>
                    <a:pt x="269" y="315"/>
                  </a:moveTo>
                  <a:cubicBezTo>
                    <a:pt x="269" y="325"/>
                    <a:pt x="261" y="333"/>
                    <a:pt x="250" y="333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8" y="342"/>
                    <a:pt x="0" y="334"/>
                    <a:pt x="0" y="3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50" y="27"/>
                    <a:pt x="250" y="27"/>
                    <a:pt x="250" y="27"/>
                  </a:cubicBezTo>
                  <a:cubicBezTo>
                    <a:pt x="261" y="27"/>
                    <a:pt x="269" y="35"/>
                    <a:pt x="269" y="44"/>
                  </a:cubicBezTo>
                  <a:lnTo>
                    <a:pt x="269" y="315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 w="33338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ïšlïḍé"/>
            <p:cNvSpPr/>
            <p:nvPr/>
          </p:nvSpPr>
          <p:spPr bwMode="auto">
            <a:xfrm>
              <a:off x="-3794" y="6669"/>
              <a:ext cx="3142" cy="3849"/>
            </a:xfrm>
            <a:custGeom>
              <a:avLst/>
              <a:gdLst>
                <a:gd name="T0" fmla="*/ 246 w 246"/>
                <a:gd name="T1" fmla="*/ 276 h 300"/>
                <a:gd name="T2" fmla="*/ 228 w 246"/>
                <a:gd name="T3" fmla="*/ 292 h 300"/>
                <a:gd name="T4" fmla="*/ 17 w 246"/>
                <a:gd name="T5" fmla="*/ 300 h 300"/>
                <a:gd name="T6" fmla="*/ 0 w 246"/>
                <a:gd name="T7" fmla="*/ 284 h 300"/>
                <a:gd name="T8" fmla="*/ 0 w 246"/>
                <a:gd name="T9" fmla="*/ 15 h 300"/>
                <a:gd name="T10" fmla="*/ 17 w 246"/>
                <a:gd name="T11" fmla="*/ 0 h 300"/>
                <a:gd name="T12" fmla="*/ 228 w 246"/>
                <a:gd name="T13" fmla="*/ 23 h 300"/>
                <a:gd name="T14" fmla="*/ 246 w 246"/>
                <a:gd name="T15" fmla="*/ 39 h 300"/>
                <a:gd name="T16" fmla="*/ 246 w 246"/>
                <a:gd name="T17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00">
                  <a:moveTo>
                    <a:pt x="246" y="276"/>
                  </a:moveTo>
                  <a:cubicBezTo>
                    <a:pt x="246" y="285"/>
                    <a:pt x="238" y="292"/>
                    <a:pt x="228" y="292"/>
                  </a:cubicBezTo>
                  <a:cubicBezTo>
                    <a:pt x="17" y="300"/>
                    <a:pt x="17" y="300"/>
                    <a:pt x="17" y="300"/>
                  </a:cubicBezTo>
                  <a:cubicBezTo>
                    <a:pt x="8" y="300"/>
                    <a:pt x="0" y="293"/>
                    <a:pt x="0" y="28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28" y="23"/>
                    <a:pt x="228" y="23"/>
                    <a:pt x="228" y="23"/>
                  </a:cubicBezTo>
                  <a:cubicBezTo>
                    <a:pt x="238" y="23"/>
                    <a:pt x="246" y="30"/>
                    <a:pt x="246" y="39"/>
                  </a:cubicBezTo>
                  <a:lnTo>
                    <a:pt x="246" y="276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38100" cap="flat" cmpd="sng" algn="ctr">
              <a:solidFill>
                <a:srgbClr val="817269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ïṧlïḓê"/>
            <p:cNvSpPr/>
            <p:nvPr/>
          </p:nvSpPr>
          <p:spPr bwMode="auto">
            <a:xfrm>
              <a:off x="-599" y="6401"/>
              <a:ext cx="3438" cy="4383"/>
            </a:xfrm>
            <a:custGeom>
              <a:avLst/>
              <a:gdLst>
                <a:gd name="T0" fmla="*/ 269 w 269"/>
                <a:gd name="T1" fmla="*/ 324 h 342"/>
                <a:gd name="T2" fmla="*/ 250 w 269"/>
                <a:gd name="T3" fmla="*/ 342 h 342"/>
                <a:gd name="T4" fmla="*/ 19 w 269"/>
                <a:gd name="T5" fmla="*/ 333 h 342"/>
                <a:gd name="T6" fmla="*/ 0 w 269"/>
                <a:gd name="T7" fmla="*/ 315 h 342"/>
                <a:gd name="T8" fmla="*/ 0 w 269"/>
                <a:gd name="T9" fmla="*/ 44 h 342"/>
                <a:gd name="T10" fmla="*/ 19 w 269"/>
                <a:gd name="T11" fmla="*/ 27 h 342"/>
                <a:gd name="T12" fmla="*/ 250 w 269"/>
                <a:gd name="T13" fmla="*/ 0 h 342"/>
                <a:gd name="T14" fmla="*/ 269 w 269"/>
                <a:gd name="T15" fmla="*/ 18 h 342"/>
                <a:gd name="T16" fmla="*/ 269 w 269"/>
                <a:gd name="T17" fmla="*/ 3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342">
                  <a:moveTo>
                    <a:pt x="269" y="324"/>
                  </a:moveTo>
                  <a:cubicBezTo>
                    <a:pt x="269" y="334"/>
                    <a:pt x="261" y="342"/>
                    <a:pt x="250" y="342"/>
                  </a:cubicBezTo>
                  <a:cubicBezTo>
                    <a:pt x="19" y="333"/>
                    <a:pt x="19" y="333"/>
                    <a:pt x="19" y="333"/>
                  </a:cubicBezTo>
                  <a:cubicBezTo>
                    <a:pt x="8" y="333"/>
                    <a:pt x="0" y="325"/>
                    <a:pt x="0" y="3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5"/>
                    <a:pt x="8" y="27"/>
                    <a:pt x="19" y="27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61" y="0"/>
                    <a:pt x="269" y="8"/>
                    <a:pt x="269" y="18"/>
                  </a:cubicBezTo>
                  <a:lnTo>
                    <a:pt x="269" y="324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 w="33338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i$ḻíḑe"/>
            <p:cNvSpPr/>
            <p:nvPr/>
          </p:nvSpPr>
          <p:spPr bwMode="auto">
            <a:xfrm>
              <a:off x="-561" y="6669"/>
              <a:ext cx="3132" cy="3849"/>
            </a:xfrm>
            <a:custGeom>
              <a:avLst/>
              <a:gdLst>
                <a:gd name="T0" fmla="*/ 245 w 245"/>
                <a:gd name="T1" fmla="*/ 284 h 300"/>
                <a:gd name="T2" fmla="*/ 228 w 245"/>
                <a:gd name="T3" fmla="*/ 300 h 300"/>
                <a:gd name="T4" fmla="*/ 17 w 245"/>
                <a:gd name="T5" fmla="*/ 292 h 300"/>
                <a:gd name="T6" fmla="*/ 0 w 245"/>
                <a:gd name="T7" fmla="*/ 276 h 300"/>
                <a:gd name="T8" fmla="*/ 0 w 245"/>
                <a:gd name="T9" fmla="*/ 39 h 300"/>
                <a:gd name="T10" fmla="*/ 17 w 245"/>
                <a:gd name="T11" fmla="*/ 23 h 300"/>
                <a:gd name="T12" fmla="*/ 228 w 245"/>
                <a:gd name="T13" fmla="*/ 0 h 300"/>
                <a:gd name="T14" fmla="*/ 245 w 245"/>
                <a:gd name="T15" fmla="*/ 15 h 300"/>
                <a:gd name="T16" fmla="*/ 245 w 245"/>
                <a:gd name="T17" fmla="*/ 28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300">
                  <a:moveTo>
                    <a:pt x="245" y="284"/>
                  </a:moveTo>
                  <a:cubicBezTo>
                    <a:pt x="245" y="293"/>
                    <a:pt x="237" y="300"/>
                    <a:pt x="228" y="300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8" y="292"/>
                    <a:pt x="0" y="285"/>
                    <a:pt x="0" y="27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0"/>
                    <a:pt x="8" y="23"/>
                    <a:pt x="17" y="23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7" y="0"/>
                    <a:pt x="245" y="7"/>
                    <a:pt x="245" y="15"/>
                  </a:cubicBezTo>
                  <a:lnTo>
                    <a:pt x="245" y="28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38100" cap="flat" cmpd="sng" algn="ctr">
              <a:solidFill>
                <a:srgbClr val="817269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îsļîḋé"/>
            <p:cNvSpPr/>
            <p:nvPr/>
          </p:nvSpPr>
          <p:spPr bwMode="auto">
            <a:xfrm>
              <a:off x="-537" y="5427"/>
              <a:ext cx="2607" cy="5267"/>
            </a:xfrm>
            <a:custGeom>
              <a:avLst/>
              <a:gdLst>
                <a:gd name="T0" fmla="*/ 204 w 204"/>
                <a:gd name="T1" fmla="*/ 322 h 411"/>
                <a:gd name="T2" fmla="*/ 184 w 204"/>
                <a:gd name="T3" fmla="*/ 342 h 411"/>
                <a:gd name="T4" fmla="*/ 23 w 204"/>
                <a:gd name="T5" fmla="*/ 403 h 411"/>
                <a:gd name="T6" fmla="*/ 0 w 204"/>
                <a:gd name="T7" fmla="*/ 388 h 411"/>
                <a:gd name="T8" fmla="*/ 0 w 204"/>
                <a:gd name="T9" fmla="*/ 124 h 411"/>
                <a:gd name="T10" fmla="*/ 14 w 204"/>
                <a:gd name="T11" fmla="*/ 100 h 411"/>
                <a:gd name="T12" fmla="*/ 179 w 204"/>
                <a:gd name="T13" fmla="*/ 9 h 411"/>
                <a:gd name="T14" fmla="*/ 204 w 204"/>
                <a:gd name="T15" fmla="*/ 21 h 411"/>
                <a:gd name="T16" fmla="*/ 204 w 204"/>
                <a:gd name="T17" fmla="*/ 32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411">
                  <a:moveTo>
                    <a:pt x="204" y="322"/>
                  </a:moveTo>
                  <a:cubicBezTo>
                    <a:pt x="204" y="334"/>
                    <a:pt x="194" y="338"/>
                    <a:pt x="184" y="342"/>
                  </a:cubicBezTo>
                  <a:cubicBezTo>
                    <a:pt x="23" y="403"/>
                    <a:pt x="23" y="403"/>
                    <a:pt x="23" y="403"/>
                  </a:cubicBezTo>
                  <a:cubicBezTo>
                    <a:pt x="2" y="411"/>
                    <a:pt x="0" y="398"/>
                    <a:pt x="0" y="38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2"/>
                    <a:pt x="5" y="105"/>
                    <a:pt x="14" y="100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97" y="0"/>
                    <a:pt x="204" y="10"/>
                    <a:pt x="204" y="21"/>
                  </a:cubicBezTo>
                  <a:lnTo>
                    <a:pt x="204" y="322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33338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ïś1ïḑè"/>
            <p:cNvSpPr/>
            <p:nvPr/>
          </p:nvSpPr>
          <p:spPr bwMode="auto">
            <a:xfrm>
              <a:off x="-537" y="5733"/>
              <a:ext cx="2402" cy="4718"/>
            </a:xfrm>
            <a:custGeom>
              <a:avLst/>
              <a:gdLst>
                <a:gd name="T0" fmla="*/ 188 w 188"/>
                <a:gd name="T1" fmla="*/ 285 h 368"/>
                <a:gd name="T2" fmla="*/ 169 w 188"/>
                <a:gd name="T3" fmla="*/ 303 h 368"/>
                <a:gd name="T4" fmla="*/ 15 w 188"/>
                <a:gd name="T5" fmla="*/ 362 h 368"/>
                <a:gd name="T6" fmla="*/ 2 w 188"/>
                <a:gd name="T7" fmla="*/ 346 h 368"/>
                <a:gd name="T8" fmla="*/ 2 w 188"/>
                <a:gd name="T9" fmla="*/ 114 h 368"/>
                <a:gd name="T10" fmla="*/ 15 w 188"/>
                <a:gd name="T11" fmla="*/ 93 h 368"/>
                <a:gd name="T12" fmla="*/ 172 w 188"/>
                <a:gd name="T13" fmla="*/ 5 h 368"/>
                <a:gd name="T14" fmla="*/ 188 w 188"/>
                <a:gd name="T15" fmla="*/ 16 h 368"/>
                <a:gd name="T16" fmla="*/ 188 w 188"/>
                <a:gd name="T17" fmla="*/ 28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68">
                  <a:moveTo>
                    <a:pt x="188" y="285"/>
                  </a:moveTo>
                  <a:cubicBezTo>
                    <a:pt x="188" y="293"/>
                    <a:pt x="181" y="300"/>
                    <a:pt x="169" y="303"/>
                  </a:cubicBezTo>
                  <a:cubicBezTo>
                    <a:pt x="15" y="362"/>
                    <a:pt x="15" y="362"/>
                    <a:pt x="15" y="362"/>
                  </a:cubicBezTo>
                  <a:cubicBezTo>
                    <a:pt x="0" y="368"/>
                    <a:pt x="2" y="355"/>
                    <a:pt x="2" y="346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04"/>
                    <a:pt x="6" y="98"/>
                    <a:pt x="15" y="93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82" y="0"/>
                    <a:pt x="188" y="2"/>
                    <a:pt x="188" y="16"/>
                  </a:cubicBezTo>
                  <a:lnTo>
                    <a:pt x="188" y="285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38100" cap="flat" cmpd="sng" algn="ctr">
              <a:solidFill>
                <a:srgbClr val="817269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iṣ1iḍè"/>
            <p:cNvSpPr/>
            <p:nvPr/>
          </p:nvSpPr>
          <p:spPr bwMode="auto">
            <a:xfrm>
              <a:off x="-3502" y="5427"/>
              <a:ext cx="2827" cy="5267"/>
            </a:xfrm>
            <a:custGeom>
              <a:avLst/>
              <a:gdLst>
                <a:gd name="T0" fmla="*/ 0 w 221"/>
                <a:gd name="T1" fmla="*/ 322 h 411"/>
                <a:gd name="T2" fmla="*/ 21 w 221"/>
                <a:gd name="T3" fmla="*/ 342 h 411"/>
                <a:gd name="T4" fmla="*/ 196 w 221"/>
                <a:gd name="T5" fmla="*/ 403 h 411"/>
                <a:gd name="T6" fmla="*/ 221 w 221"/>
                <a:gd name="T7" fmla="*/ 388 h 411"/>
                <a:gd name="T8" fmla="*/ 221 w 221"/>
                <a:gd name="T9" fmla="*/ 124 h 411"/>
                <a:gd name="T10" fmla="*/ 205 w 221"/>
                <a:gd name="T11" fmla="*/ 100 h 411"/>
                <a:gd name="T12" fmla="*/ 26 w 221"/>
                <a:gd name="T13" fmla="*/ 9 h 411"/>
                <a:gd name="T14" fmla="*/ 0 w 221"/>
                <a:gd name="T15" fmla="*/ 21 h 411"/>
                <a:gd name="T16" fmla="*/ 0 w 221"/>
                <a:gd name="T17" fmla="*/ 32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411">
                  <a:moveTo>
                    <a:pt x="0" y="322"/>
                  </a:moveTo>
                  <a:cubicBezTo>
                    <a:pt x="0" y="334"/>
                    <a:pt x="10" y="338"/>
                    <a:pt x="21" y="342"/>
                  </a:cubicBezTo>
                  <a:cubicBezTo>
                    <a:pt x="196" y="403"/>
                    <a:pt x="196" y="403"/>
                    <a:pt x="196" y="403"/>
                  </a:cubicBezTo>
                  <a:cubicBezTo>
                    <a:pt x="218" y="411"/>
                    <a:pt x="221" y="398"/>
                    <a:pt x="221" y="388"/>
                  </a:cubicBezTo>
                  <a:cubicBezTo>
                    <a:pt x="221" y="124"/>
                    <a:pt x="221" y="124"/>
                    <a:pt x="221" y="124"/>
                  </a:cubicBezTo>
                  <a:cubicBezTo>
                    <a:pt x="221" y="112"/>
                    <a:pt x="216" y="105"/>
                    <a:pt x="205" y="10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7" y="0"/>
                    <a:pt x="0" y="10"/>
                    <a:pt x="0" y="21"/>
                  </a:cubicBezTo>
                  <a:lnTo>
                    <a:pt x="0" y="322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33338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išľïďê"/>
            <p:cNvSpPr/>
            <p:nvPr/>
          </p:nvSpPr>
          <p:spPr bwMode="auto">
            <a:xfrm>
              <a:off x="-3283" y="5733"/>
              <a:ext cx="2593" cy="4718"/>
            </a:xfrm>
            <a:custGeom>
              <a:avLst/>
              <a:gdLst>
                <a:gd name="T0" fmla="*/ 0 w 203"/>
                <a:gd name="T1" fmla="*/ 285 h 368"/>
                <a:gd name="T2" fmla="*/ 20 w 203"/>
                <a:gd name="T3" fmla="*/ 303 h 368"/>
                <a:gd name="T4" fmla="*/ 187 w 203"/>
                <a:gd name="T5" fmla="*/ 362 h 368"/>
                <a:gd name="T6" fmla="*/ 201 w 203"/>
                <a:gd name="T7" fmla="*/ 346 h 368"/>
                <a:gd name="T8" fmla="*/ 201 w 203"/>
                <a:gd name="T9" fmla="*/ 114 h 368"/>
                <a:gd name="T10" fmla="*/ 187 w 203"/>
                <a:gd name="T11" fmla="*/ 93 h 368"/>
                <a:gd name="T12" fmla="*/ 17 w 203"/>
                <a:gd name="T13" fmla="*/ 5 h 368"/>
                <a:gd name="T14" fmla="*/ 0 w 203"/>
                <a:gd name="T15" fmla="*/ 16 h 368"/>
                <a:gd name="T16" fmla="*/ 0 w 203"/>
                <a:gd name="T17" fmla="*/ 28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68">
                  <a:moveTo>
                    <a:pt x="0" y="285"/>
                  </a:moveTo>
                  <a:cubicBezTo>
                    <a:pt x="0" y="293"/>
                    <a:pt x="8" y="300"/>
                    <a:pt x="20" y="303"/>
                  </a:cubicBezTo>
                  <a:cubicBezTo>
                    <a:pt x="187" y="362"/>
                    <a:pt x="187" y="362"/>
                    <a:pt x="187" y="362"/>
                  </a:cubicBezTo>
                  <a:cubicBezTo>
                    <a:pt x="203" y="368"/>
                    <a:pt x="201" y="355"/>
                    <a:pt x="201" y="346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04"/>
                    <a:pt x="197" y="98"/>
                    <a:pt x="187" y="9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7" y="0"/>
                    <a:pt x="0" y="2"/>
                    <a:pt x="0" y="16"/>
                  </a:cubicBezTo>
                  <a:lnTo>
                    <a:pt x="0" y="285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38100" cap="flat" cmpd="sng" algn="ctr">
              <a:solidFill>
                <a:srgbClr val="817269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í$ľíḋè"/>
            <p:cNvSpPr/>
            <p:nvPr/>
          </p:nvSpPr>
          <p:spPr bwMode="auto">
            <a:xfrm>
              <a:off x="-948" y="9925"/>
              <a:ext cx="678" cy="244"/>
            </a:xfrm>
            <a:custGeom>
              <a:avLst/>
              <a:gdLst>
                <a:gd name="T0" fmla="*/ 9 w 53"/>
                <a:gd name="T1" fmla="*/ 4 h 19"/>
                <a:gd name="T2" fmla="*/ 0 w 53"/>
                <a:gd name="T3" fmla="*/ 14 h 19"/>
                <a:gd name="T4" fmla="*/ 0 w 53"/>
                <a:gd name="T5" fmla="*/ 14 h 19"/>
                <a:gd name="T6" fmla="*/ 5 w 53"/>
                <a:gd name="T7" fmla="*/ 19 h 19"/>
                <a:gd name="T8" fmla="*/ 5 w 53"/>
                <a:gd name="T9" fmla="*/ 19 h 19"/>
                <a:gd name="T10" fmla="*/ 10 w 53"/>
                <a:gd name="T11" fmla="*/ 14 h 19"/>
                <a:gd name="T12" fmla="*/ 10 w 53"/>
                <a:gd name="T13" fmla="*/ 14 h 19"/>
                <a:gd name="T14" fmla="*/ 11 w 53"/>
                <a:gd name="T15" fmla="*/ 14 h 19"/>
                <a:gd name="T16" fmla="*/ 11 w 53"/>
                <a:gd name="T17" fmla="*/ 14 h 19"/>
                <a:gd name="T18" fmla="*/ 14 w 53"/>
                <a:gd name="T19" fmla="*/ 12 h 19"/>
                <a:gd name="T20" fmla="*/ 14 w 53"/>
                <a:gd name="T21" fmla="*/ 12 h 19"/>
                <a:gd name="T22" fmla="*/ 26 w 53"/>
                <a:gd name="T23" fmla="*/ 9 h 19"/>
                <a:gd name="T24" fmla="*/ 26 w 53"/>
                <a:gd name="T25" fmla="*/ 9 h 19"/>
                <a:gd name="T26" fmla="*/ 42 w 53"/>
                <a:gd name="T27" fmla="*/ 14 h 19"/>
                <a:gd name="T28" fmla="*/ 42 w 53"/>
                <a:gd name="T29" fmla="*/ 14 h 19"/>
                <a:gd name="T30" fmla="*/ 43 w 53"/>
                <a:gd name="T31" fmla="*/ 14 h 19"/>
                <a:gd name="T32" fmla="*/ 43 w 53"/>
                <a:gd name="T33" fmla="*/ 14 h 19"/>
                <a:gd name="T34" fmla="*/ 43 w 53"/>
                <a:gd name="T35" fmla="*/ 14 h 19"/>
                <a:gd name="T36" fmla="*/ 48 w 53"/>
                <a:gd name="T37" fmla="*/ 19 h 19"/>
                <a:gd name="T38" fmla="*/ 48 w 53"/>
                <a:gd name="T39" fmla="*/ 19 h 19"/>
                <a:gd name="T40" fmla="*/ 53 w 53"/>
                <a:gd name="T41" fmla="*/ 14 h 19"/>
                <a:gd name="T42" fmla="*/ 53 w 53"/>
                <a:gd name="T43" fmla="*/ 14 h 19"/>
                <a:gd name="T44" fmla="*/ 44 w 53"/>
                <a:gd name="T45" fmla="*/ 4 h 19"/>
                <a:gd name="T46" fmla="*/ 44 w 53"/>
                <a:gd name="T47" fmla="*/ 4 h 19"/>
                <a:gd name="T48" fmla="*/ 26 w 53"/>
                <a:gd name="T49" fmla="*/ 0 h 19"/>
                <a:gd name="T50" fmla="*/ 26 w 53"/>
                <a:gd name="T51" fmla="*/ 0 h 19"/>
                <a:gd name="T52" fmla="*/ 9 w 53"/>
                <a:gd name="T5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9">
                  <a:moveTo>
                    <a:pt x="9" y="4"/>
                  </a:moveTo>
                  <a:cubicBezTo>
                    <a:pt x="4" y="6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10" y="17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2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2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5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1" y="19"/>
                    <a:pt x="53" y="17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2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2"/>
                    <a:pt x="9" y="4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íṥḷîḑé"/>
            <p:cNvSpPr/>
            <p:nvPr/>
          </p:nvSpPr>
          <p:spPr bwMode="auto">
            <a:xfrm>
              <a:off x="-948" y="9567"/>
              <a:ext cx="678" cy="244"/>
            </a:xfrm>
            <a:custGeom>
              <a:avLst/>
              <a:gdLst>
                <a:gd name="T0" fmla="*/ 9 w 53"/>
                <a:gd name="T1" fmla="*/ 3 h 19"/>
                <a:gd name="T2" fmla="*/ 0 w 53"/>
                <a:gd name="T3" fmla="*/ 14 h 19"/>
                <a:gd name="T4" fmla="*/ 0 w 53"/>
                <a:gd name="T5" fmla="*/ 14 h 19"/>
                <a:gd name="T6" fmla="*/ 5 w 53"/>
                <a:gd name="T7" fmla="*/ 19 h 19"/>
                <a:gd name="T8" fmla="*/ 5 w 53"/>
                <a:gd name="T9" fmla="*/ 19 h 19"/>
                <a:gd name="T10" fmla="*/ 10 w 53"/>
                <a:gd name="T11" fmla="*/ 14 h 19"/>
                <a:gd name="T12" fmla="*/ 10 w 53"/>
                <a:gd name="T13" fmla="*/ 14 h 19"/>
                <a:gd name="T14" fmla="*/ 11 w 53"/>
                <a:gd name="T15" fmla="*/ 13 h 19"/>
                <a:gd name="T16" fmla="*/ 11 w 53"/>
                <a:gd name="T17" fmla="*/ 13 h 19"/>
                <a:gd name="T18" fmla="*/ 14 w 53"/>
                <a:gd name="T19" fmla="*/ 11 h 19"/>
                <a:gd name="T20" fmla="*/ 14 w 53"/>
                <a:gd name="T21" fmla="*/ 11 h 19"/>
                <a:gd name="T22" fmla="*/ 26 w 53"/>
                <a:gd name="T23" fmla="*/ 9 h 19"/>
                <a:gd name="T24" fmla="*/ 26 w 53"/>
                <a:gd name="T25" fmla="*/ 9 h 19"/>
                <a:gd name="T26" fmla="*/ 42 w 53"/>
                <a:gd name="T27" fmla="*/ 13 h 19"/>
                <a:gd name="T28" fmla="*/ 42 w 53"/>
                <a:gd name="T29" fmla="*/ 13 h 19"/>
                <a:gd name="T30" fmla="*/ 43 w 53"/>
                <a:gd name="T31" fmla="*/ 14 h 19"/>
                <a:gd name="T32" fmla="*/ 43 w 53"/>
                <a:gd name="T33" fmla="*/ 14 h 19"/>
                <a:gd name="T34" fmla="*/ 43 w 53"/>
                <a:gd name="T35" fmla="*/ 14 h 19"/>
                <a:gd name="T36" fmla="*/ 48 w 53"/>
                <a:gd name="T37" fmla="*/ 19 h 19"/>
                <a:gd name="T38" fmla="*/ 48 w 53"/>
                <a:gd name="T39" fmla="*/ 19 h 19"/>
                <a:gd name="T40" fmla="*/ 53 w 53"/>
                <a:gd name="T41" fmla="*/ 14 h 19"/>
                <a:gd name="T42" fmla="*/ 53 w 53"/>
                <a:gd name="T43" fmla="*/ 14 h 19"/>
                <a:gd name="T44" fmla="*/ 44 w 53"/>
                <a:gd name="T45" fmla="*/ 3 h 19"/>
                <a:gd name="T46" fmla="*/ 44 w 53"/>
                <a:gd name="T47" fmla="*/ 3 h 19"/>
                <a:gd name="T48" fmla="*/ 26 w 53"/>
                <a:gd name="T49" fmla="*/ 0 h 19"/>
                <a:gd name="T50" fmla="*/ 26 w 53"/>
                <a:gd name="T51" fmla="*/ 0 h 19"/>
                <a:gd name="T52" fmla="*/ 9 w 53"/>
                <a:gd name="T5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9">
                  <a:moveTo>
                    <a:pt x="9" y="3"/>
                  </a:moveTo>
                  <a:cubicBezTo>
                    <a:pt x="4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10" y="17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5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1" y="19"/>
                    <a:pt x="53" y="17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îSļîďe"/>
            <p:cNvSpPr/>
            <p:nvPr/>
          </p:nvSpPr>
          <p:spPr bwMode="auto">
            <a:xfrm>
              <a:off x="-948" y="9209"/>
              <a:ext cx="678" cy="229"/>
            </a:xfrm>
            <a:custGeom>
              <a:avLst/>
              <a:gdLst>
                <a:gd name="T0" fmla="*/ 9 w 53"/>
                <a:gd name="T1" fmla="*/ 3 h 18"/>
                <a:gd name="T2" fmla="*/ 0 w 53"/>
                <a:gd name="T3" fmla="*/ 14 h 18"/>
                <a:gd name="T4" fmla="*/ 0 w 53"/>
                <a:gd name="T5" fmla="*/ 14 h 18"/>
                <a:gd name="T6" fmla="*/ 5 w 53"/>
                <a:gd name="T7" fmla="*/ 18 h 18"/>
                <a:gd name="T8" fmla="*/ 5 w 53"/>
                <a:gd name="T9" fmla="*/ 18 h 18"/>
                <a:gd name="T10" fmla="*/ 10 w 53"/>
                <a:gd name="T11" fmla="*/ 14 h 18"/>
                <a:gd name="T12" fmla="*/ 10 w 53"/>
                <a:gd name="T13" fmla="*/ 14 h 18"/>
                <a:gd name="T14" fmla="*/ 11 w 53"/>
                <a:gd name="T15" fmla="*/ 13 h 18"/>
                <a:gd name="T16" fmla="*/ 11 w 53"/>
                <a:gd name="T17" fmla="*/ 13 h 18"/>
                <a:gd name="T18" fmla="*/ 14 w 53"/>
                <a:gd name="T19" fmla="*/ 11 h 18"/>
                <a:gd name="T20" fmla="*/ 14 w 53"/>
                <a:gd name="T21" fmla="*/ 11 h 18"/>
                <a:gd name="T22" fmla="*/ 26 w 53"/>
                <a:gd name="T23" fmla="*/ 9 h 18"/>
                <a:gd name="T24" fmla="*/ 26 w 53"/>
                <a:gd name="T25" fmla="*/ 9 h 18"/>
                <a:gd name="T26" fmla="*/ 42 w 53"/>
                <a:gd name="T27" fmla="*/ 13 h 18"/>
                <a:gd name="T28" fmla="*/ 42 w 53"/>
                <a:gd name="T29" fmla="*/ 13 h 18"/>
                <a:gd name="T30" fmla="*/ 43 w 53"/>
                <a:gd name="T31" fmla="*/ 14 h 18"/>
                <a:gd name="T32" fmla="*/ 43 w 53"/>
                <a:gd name="T33" fmla="*/ 14 h 18"/>
                <a:gd name="T34" fmla="*/ 43 w 53"/>
                <a:gd name="T35" fmla="*/ 14 h 18"/>
                <a:gd name="T36" fmla="*/ 48 w 53"/>
                <a:gd name="T37" fmla="*/ 18 h 18"/>
                <a:gd name="T38" fmla="*/ 48 w 53"/>
                <a:gd name="T39" fmla="*/ 18 h 18"/>
                <a:gd name="T40" fmla="*/ 53 w 53"/>
                <a:gd name="T41" fmla="*/ 14 h 18"/>
                <a:gd name="T42" fmla="*/ 53 w 53"/>
                <a:gd name="T43" fmla="*/ 14 h 18"/>
                <a:gd name="T44" fmla="*/ 44 w 53"/>
                <a:gd name="T45" fmla="*/ 3 h 18"/>
                <a:gd name="T46" fmla="*/ 44 w 53"/>
                <a:gd name="T47" fmla="*/ 3 h 18"/>
                <a:gd name="T48" fmla="*/ 26 w 53"/>
                <a:gd name="T49" fmla="*/ 0 h 18"/>
                <a:gd name="T50" fmla="*/ 26 w 53"/>
                <a:gd name="T51" fmla="*/ 0 h 18"/>
                <a:gd name="T52" fmla="*/ 9 w 53"/>
                <a:gd name="T5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8">
                  <a:moveTo>
                    <a:pt x="9" y="3"/>
                  </a:moveTo>
                  <a:cubicBezTo>
                    <a:pt x="4" y="5"/>
                    <a:pt x="0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8"/>
                    <a:pt x="10" y="16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1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6"/>
                    <a:pt x="45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1" y="18"/>
                    <a:pt x="53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8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íšlïḓe"/>
            <p:cNvSpPr/>
            <p:nvPr/>
          </p:nvSpPr>
          <p:spPr bwMode="auto">
            <a:xfrm>
              <a:off x="-948" y="8851"/>
              <a:ext cx="678" cy="229"/>
            </a:xfrm>
            <a:custGeom>
              <a:avLst/>
              <a:gdLst>
                <a:gd name="T0" fmla="*/ 9 w 53"/>
                <a:gd name="T1" fmla="*/ 3 h 18"/>
                <a:gd name="T2" fmla="*/ 0 w 53"/>
                <a:gd name="T3" fmla="*/ 13 h 18"/>
                <a:gd name="T4" fmla="*/ 0 w 53"/>
                <a:gd name="T5" fmla="*/ 13 h 18"/>
                <a:gd name="T6" fmla="*/ 5 w 53"/>
                <a:gd name="T7" fmla="*/ 18 h 18"/>
                <a:gd name="T8" fmla="*/ 5 w 53"/>
                <a:gd name="T9" fmla="*/ 18 h 18"/>
                <a:gd name="T10" fmla="*/ 10 w 53"/>
                <a:gd name="T11" fmla="*/ 13 h 18"/>
                <a:gd name="T12" fmla="*/ 10 w 53"/>
                <a:gd name="T13" fmla="*/ 13 h 18"/>
                <a:gd name="T14" fmla="*/ 11 w 53"/>
                <a:gd name="T15" fmla="*/ 13 h 18"/>
                <a:gd name="T16" fmla="*/ 11 w 53"/>
                <a:gd name="T17" fmla="*/ 13 h 18"/>
                <a:gd name="T18" fmla="*/ 14 w 53"/>
                <a:gd name="T19" fmla="*/ 11 h 18"/>
                <a:gd name="T20" fmla="*/ 14 w 53"/>
                <a:gd name="T21" fmla="*/ 11 h 18"/>
                <a:gd name="T22" fmla="*/ 26 w 53"/>
                <a:gd name="T23" fmla="*/ 9 h 18"/>
                <a:gd name="T24" fmla="*/ 26 w 53"/>
                <a:gd name="T25" fmla="*/ 9 h 18"/>
                <a:gd name="T26" fmla="*/ 42 w 53"/>
                <a:gd name="T27" fmla="*/ 13 h 18"/>
                <a:gd name="T28" fmla="*/ 42 w 53"/>
                <a:gd name="T29" fmla="*/ 13 h 18"/>
                <a:gd name="T30" fmla="*/ 43 w 53"/>
                <a:gd name="T31" fmla="*/ 13 h 18"/>
                <a:gd name="T32" fmla="*/ 43 w 53"/>
                <a:gd name="T33" fmla="*/ 13 h 18"/>
                <a:gd name="T34" fmla="*/ 43 w 53"/>
                <a:gd name="T35" fmla="*/ 13 h 18"/>
                <a:gd name="T36" fmla="*/ 48 w 53"/>
                <a:gd name="T37" fmla="*/ 18 h 18"/>
                <a:gd name="T38" fmla="*/ 48 w 53"/>
                <a:gd name="T39" fmla="*/ 18 h 18"/>
                <a:gd name="T40" fmla="*/ 53 w 53"/>
                <a:gd name="T41" fmla="*/ 13 h 18"/>
                <a:gd name="T42" fmla="*/ 53 w 53"/>
                <a:gd name="T43" fmla="*/ 13 h 18"/>
                <a:gd name="T44" fmla="*/ 44 w 53"/>
                <a:gd name="T45" fmla="*/ 3 h 18"/>
                <a:gd name="T46" fmla="*/ 44 w 53"/>
                <a:gd name="T47" fmla="*/ 3 h 18"/>
                <a:gd name="T48" fmla="*/ 26 w 53"/>
                <a:gd name="T49" fmla="*/ 0 h 18"/>
                <a:gd name="T50" fmla="*/ 26 w 53"/>
                <a:gd name="T51" fmla="*/ 0 h 18"/>
                <a:gd name="T52" fmla="*/ 9 w 53"/>
                <a:gd name="T5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8">
                  <a:moveTo>
                    <a:pt x="9" y="3"/>
                  </a:moveTo>
                  <a:cubicBezTo>
                    <a:pt x="4" y="5"/>
                    <a:pt x="0" y="8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8"/>
                    <a:pt x="10" y="16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1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6"/>
                    <a:pt x="45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1" y="18"/>
                    <a:pt x="53" y="16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8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îsḻîḋé"/>
            <p:cNvSpPr/>
            <p:nvPr/>
          </p:nvSpPr>
          <p:spPr bwMode="auto">
            <a:xfrm>
              <a:off x="-948" y="8478"/>
              <a:ext cx="678" cy="244"/>
            </a:xfrm>
            <a:custGeom>
              <a:avLst/>
              <a:gdLst>
                <a:gd name="T0" fmla="*/ 9 w 53"/>
                <a:gd name="T1" fmla="*/ 3 h 19"/>
                <a:gd name="T2" fmla="*/ 0 w 53"/>
                <a:gd name="T3" fmla="*/ 14 h 19"/>
                <a:gd name="T4" fmla="*/ 0 w 53"/>
                <a:gd name="T5" fmla="*/ 14 h 19"/>
                <a:gd name="T6" fmla="*/ 5 w 53"/>
                <a:gd name="T7" fmla="*/ 19 h 19"/>
                <a:gd name="T8" fmla="*/ 5 w 53"/>
                <a:gd name="T9" fmla="*/ 19 h 19"/>
                <a:gd name="T10" fmla="*/ 10 w 53"/>
                <a:gd name="T11" fmla="*/ 14 h 19"/>
                <a:gd name="T12" fmla="*/ 10 w 53"/>
                <a:gd name="T13" fmla="*/ 14 h 19"/>
                <a:gd name="T14" fmla="*/ 11 w 53"/>
                <a:gd name="T15" fmla="*/ 13 h 19"/>
                <a:gd name="T16" fmla="*/ 11 w 53"/>
                <a:gd name="T17" fmla="*/ 13 h 19"/>
                <a:gd name="T18" fmla="*/ 14 w 53"/>
                <a:gd name="T19" fmla="*/ 12 h 19"/>
                <a:gd name="T20" fmla="*/ 14 w 53"/>
                <a:gd name="T21" fmla="*/ 12 h 19"/>
                <a:gd name="T22" fmla="*/ 26 w 53"/>
                <a:gd name="T23" fmla="*/ 9 h 19"/>
                <a:gd name="T24" fmla="*/ 26 w 53"/>
                <a:gd name="T25" fmla="*/ 9 h 19"/>
                <a:gd name="T26" fmla="*/ 42 w 53"/>
                <a:gd name="T27" fmla="*/ 13 h 19"/>
                <a:gd name="T28" fmla="*/ 42 w 53"/>
                <a:gd name="T29" fmla="*/ 13 h 19"/>
                <a:gd name="T30" fmla="*/ 43 w 53"/>
                <a:gd name="T31" fmla="*/ 14 h 19"/>
                <a:gd name="T32" fmla="*/ 43 w 53"/>
                <a:gd name="T33" fmla="*/ 14 h 19"/>
                <a:gd name="T34" fmla="*/ 43 w 53"/>
                <a:gd name="T35" fmla="*/ 14 h 19"/>
                <a:gd name="T36" fmla="*/ 48 w 53"/>
                <a:gd name="T37" fmla="*/ 19 h 19"/>
                <a:gd name="T38" fmla="*/ 48 w 53"/>
                <a:gd name="T39" fmla="*/ 19 h 19"/>
                <a:gd name="T40" fmla="*/ 53 w 53"/>
                <a:gd name="T41" fmla="*/ 14 h 19"/>
                <a:gd name="T42" fmla="*/ 53 w 53"/>
                <a:gd name="T43" fmla="*/ 14 h 19"/>
                <a:gd name="T44" fmla="*/ 44 w 53"/>
                <a:gd name="T45" fmla="*/ 3 h 19"/>
                <a:gd name="T46" fmla="*/ 44 w 53"/>
                <a:gd name="T47" fmla="*/ 3 h 19"/>
                <a:gd name="T48" fmla="*/ 26 w 53"/>
                <a:gd name="T49" fmla="*/ 0 h 19"/>
                <a:gd name="T50" fmla="*/ 26 w 53"/>
                <a:gd name="T51" fmla="*/ 0 h 19"/>
                <a:gd name="T52" fmla="*/ 9 w 53"/>
                <a:gd name="T5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9">
                  <a:moveTo>
                    <a:pt x="9" y="3"/>
                  </a:moveTo>
                  <a:cubicBezTo>
                    <a:pt x="4" y="6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10" y="17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5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1" y="19"/>
                    <a:pt x="53" y="17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6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îŝlîḋê"/>
            <p:cNvSpPr/>
            <p:nvPr/>
          </p:nvSpPr>
          <p:spPr bwMode="auto">
            <a:xfrm>
              <a:off x="-948" y="8115"/>
              <a:ext cx="678" cy="234"/>
            </a:xfrm>
            <a:custGeom>
              <a:avLst/>
              <a:gdLst>
                <a:gd name="T0" fmla="*/ 9 w 53"/>
                <a:gd name="T1" fmla="*/ 3 h 18"/>
                <a:gd name="T2" fmla="*/ 0 w 53"/>
                <a:gd name="T3" fmla="*/ 14 h 18"/>
                <a:gd name="T4" fmla="*/ 0 w 53"/>
                <a:gd name="T5" fmla="*/ 14 h 18"/>
                <a:gd name="T6" fmla="*/ 5 w 53"/>
                <a:gd name="T7" fmla="*/ 18 h 18"/>
                <a:gd name="T8" fmla="*/ 5 w 53"/>
                <a:gd name="T9" fmla="*/ 18 h 18"/>
                <a:gd name="T10" fmla="*/ 10 w 53"/>
                <a:gd name="T11" fmla="*/ 14 h 18"/>
                <a:gd name="T12" fmla="*/ 10 w 53"/>
                <a:gd name="T13" fmla="*/ 14 h 18"/>
                <a:gd name="T14" fmla="*/ 11 w 53"/>
                <a:gd name="T15" fmla="*/ 13 h 18"/>
                <a:gd name="T16" fmla="*/ 11 w 53"/>
                <a:gd name="T17" fmla="*/ 13 h 18"/>
                <a:gd name="T18" fmla="*/ 14 w 53"/>
                <a:gd name="T19" fmla="*/ 11 h 18"/>
                <a:gd name="T20" fmla="*/ 14 w 53"/>
                <a:gd name="T21" fmla="*/ 11 h 18"/>
                <a:gd name="T22" fmla="*/ 26 w 53"/>
                <a:gd name="T23" fmla="*/ 9 h 18"/>
                <a:gd name="T24" fmla="*/ 26 w 53"/>
                <a:gd name="T25" fmla="*/ 9 h 18"/>
                <a:gd name="T26" fmla="*/ 42 w 53"/>
                <a:gd name="T27" fmla="*/ 13 h 18"/>
                <a:gd name="T28" fmla="*/ 42 w 53"/>
                <a:gd name="T29" fmla="*/ 13 h 18"/>
                <a:gd name="T30" fmla="*/ 43 w 53"/>
                <a:gd name="T31" fmla="*/ 14 h 18"/>
                <a:gd name="T32" fmla="*/ 43 w 53"/>
                <a:gd name="T33" fmla="*/ 14 h 18"/>
                <a:gd name="T34" fmla="*/ 43 w 53"/>
                <a:gd name="T35" fmla="*/ 14 h 18"/>
                <a:gd name="T36" fmla="*/ 48 w 53"/>
                <a:gd name="T37" fmla="*/ 18 h 18"/>
                <a:gd name="T38" fmla="*/ 48 w 53"/>
                <a:gd name="T39" fmla="*/ 18 h 18"/>
                <a:gd name="T40" fmla="*/ 53 w 53"/>
                <a:gd name="T41" fmla="*/ 14 h 18"/>
                <a:gd name="T42" fmla="*/ 53 w 53"/>
                <a:gd name="T43" fmla="*/ 14 h 18"/>
                <a:gd name="T44" fmla="*/ 44 w 53"/>
                <a:gd name="T45" fmla="*/ 3 h 18"/>
                <a:gd name="T46" fmla="*/ 44 w 53"/>
                <a:gd name="T47" fmla="*/ 3 h 18"/>
                <a:gd name="T48" fmla="*/ 26 w 53"/>
                <a:gd name="T49" fmla="*/ 0 h 18"/>
                <a:gd name="T50" fmla="*/ 26 w 53"/>
                <a:gd name="T51" fmla="*/ 0 h 18"/>
                <a:gd name="T52" fmla="*/ 9 w 53"/>
                <a:gd name="T5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8">
                  <a:moveTo>
                    <a:pt x="9" y="3"/>
                  </a:moveTo>
                  <a:cubicBezTo>
                    <a:pt x="4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8"/>
                    <a:pt x="10" y="16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6"/>
                    <a:pt x="45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1" y="18"/>
                    <a:pt x="53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íṥ1ïḑê"/>
            <p:cNvSpPr/>
            <p:nvPr/>
          </p:nvSpPr>
          <p:spPr bwMode="auto">
            <a:xfrm>
              <a:off x="-948" y="7757"/>
              <a:ext cx="678" cy="234"/>
            </a:xfrm>
            <a:custGeom>
              <a:avLst/>
              <a:gdLst>
                <a:gd name="T0" fmla="*/ 9 w 53"/>
                <a:gd name="T1" fmla="*/ 3 h 18"/>
                <a:gd name="T2" fmla="*/ 0 w 53"/>
                <a:gd name="T3" fmla="*/ 14 h 18"/>
                <a:gd name="T4" fmla="*/ 0 w 53"/>
                <a:gd name="T5" fmla="*/ 14 h 18"/>
                <a:gd name="T6" fmla="*/ 5 w 53"/>
                <a:gd name="T7" fmla="*/ 18 h 18"/>
                <a:gd name="T8" fmla="*/ 5 w 53"/>
                <a:gd name="T9" fmla="*/ 18 h 18"/>
                <a:gd name="T10" fmla="*/ 10 w 53"/>
                <a:gd name="T11" fmla="*/ 14 h 18"/>
                <a:gd name="T12" fmla="*/ 10 w 53"/>
                <a:gd name="T13" fmla="*/ 14 h 18"/>
                <a:gd name="T14" fmla="*/ 11 w 53"/>
                <a:gd name="T15" fmla="*/ 13 h 18"/>
                <a:gd name="T16" fmla="*/ 11 w 53"/>
                <a:gd name="T17" fmla="*/ 13 h 18"/>
                <a:gd name="T18" fmla="*/ 14 w 53"/>
                <a:gd name="T19" fmla="*/ 11 h 18"/>
                <a:gd name="T20" fmla="*/ 14 w 53"/>
                <a:gd name="T21" fmla="*/ 11 h 18"/>
                <a:gd name="T22" fmla="*/ 26 w 53"/>
                <a:gd name="T23" fmla="*/ 9 h 18"/>
                <a:gd name="T24" fmla="*/ 26 w 53"/>
                <a:gd name="T25" fmla="*/ 9 h 18"/>
                <a:gd name="T26" fmla="*/ 42 w 53"/>
                <a:gd name="T27" fmla="*/ 13 h 18"/>
                <a:gd name="T28" fmla="*/ 42 w 53"/>
                <a:gd name="T29" fmla="*/ 13 h 18"/>
                <a:gd name="T30" fmla="*/ 43 w 53"/>
                <a:gd name="T31" fmla="*/ 14 h 18"/>
                <a:gd name="T32" fmla="*/ 43 w 53"/>
                <a:gd name="T33" fmla="*/ 14 h 18"/>
                <a:gd name="T34" fmla="*/ 43 w 53"/>
                <a:gd name="T35" fmla="*/ 14 h 18"/>
                <a:gd name="T36" fmla="*/ 48 w 53"/>
                <a:gd name="T37" fmla="*/ 18 h 18"/>
                <a:gd name="T38" fmla="*/ 48 w 53"/>
                <a:gd name="T39" fmla="*/ 18 h 18"/>
                <a:gd name="T40" fmla="*/ 53 w 53"/>
                <a:gd name="T41" fmla="*/ 14 h 18"/>
                <a:gd name="T42" fmla="*/ 53 w 53"/>
                <a:gd name="T43" fmla="*/ 14 h 18"/>
                <a:gd name="T44" fmla="*/ 44 w 53"/>
                <a:gd name="T45" fmla="*/ 3 h 18"/>
                <a:gd name="T46" fmla="*/ 44 w 53"/>
                <a:gd name="T47" fmla="*/ 3 h 18"/>
                <a:gd name="T48" fmla="*/ 26 w 53"/>
                <a:gd name="T49" fmla="*/ 0 h 18"/>
                <a:gd name="T50" fmla="*/ 26 w 53"/>
                <a:gd name="T51" fmla="*/ 0 h 18"/>
                <a:gd name="T52" fmla="*/ 9 w 53"/>
                <a:gd name="T5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8">
                  <a:moveTo>
                    <a:pt x="9" y="3"/>
                  </a:moveTo>
                  <a:cubicBezTo>
                    <a:pt x="4" y="5"/>
                    <a:pt x="0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8"/>
                    <a:pt x="10" y="16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1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3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6"/>
                    <a:pt x="45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1" y="18"/>
                    <a:pt x="53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8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îṡ1íḑè"/>
            <p:cNvSpPr/>
            <p:nvPr/>
          </p:nvSpPr>
          <p:spPr bwMode="auto">
            <a:xfrm>
              <a:off x="-948" y="7385"/>
              <a:ext cx="678" cy="244"/>
            </a:xfrm>
            <a:custGeom>
              <a:avLst/>
              <a:gdLst>
                <a:gd name="T0" fmla="*/ 9 w 53"/>
                <a:gd name="T1" fmla="*/ 4 h 19"/>
                <a:gd name="T2" fmla="*/ 0 w 53"/>
                <a:gd name="T3" fmla="*/ 14 h 19"/>
                <a:gd name="T4" fmla="*/ 0 w 53"/>
                <a:gd name="T5" fmla="*/ 14 h 19"/>
                <a:gd name="T6" fmla="*/ 5 w 53"/>
                <a:gd name="T7" fmla="*/ 19 h 19"/>
                <a:gd name="T8" fmla="*/ 5 w 53"/>
                <a:gd name="T9" fmla="*/ 19 h 19"/>
                <a:gd name="T10" fmla="*/ 10 w 53"/>
                <a:gd name="T11" fmla="*/ 14 h 19"/>
                <a:gd name="T12" fmla="*/ 10 w 53"/>
                <a:gd name="T13" fmla="*/ 14 h 19"/>
                <a:gd name="T14" fmla="*/ 11 w 53"/>
                <a:gd name="T15" fmla="*/ 14 h 19"/>
                <a:gd name="T16" fmla="*/ 11 w 53"/>
                <a:gd name="T17" fmla="*/ 14 h 19"/>
                <a:gd name="T18" fmla="*/ 14 w 53"/>
                <a:gd name="T19" fmla="*/ 12 h 19"/>
                <a:gd name="T20" fmla="*/ 14 w 53"/>
                <a:gd name="T21" fmla="*/ 12 h 19"/>
                <a:gd name="T22" fmla="*/ 26 w 53"/>
                <a:gd name="T23" fmla="*/ 10 h 19"/>
                <a:gd name="T24" fmla="*/ 26 w 53"/>
                <a:gd name="T25" fmla="*/ 10 h 19"/>
                <a:gd name="T26" fmla="*/ 42 w 53"/>
                <a:gd name="T27" fmla="*/ 14 h 19"/>
                <a:gd name="T28" fmla="*/ 42 w 53"/>
                <a:gd name="T29" fmla="*/ 14 h 19"/>
                <a:gd name="T30" fmla="*/ 43 w 53"/>
                <a:gd name="T31" fmla="*/ 14 h 19"/>
                <a:gd name="T32" fmla="*/ 43 w 53"/>
                <a:gd name="T33" fmla="*/ 14 h 19"/>
                <a:gd name="T34" fmla="*/ 43 w 53"/>
                <a:gd name="T35" fmla="*/ 14 h 19"/>
                <a:gd name="T36" fmla="*/ 48 w 53"/>
                <a:gd name="T37" fmla="*/ 19 h 19"/>
                <a:gd name="T38" fmla="*/ 48 w 53"/>
                <a:gd name="T39" fmla="*/ 19 h 19"/>
                <a:gd name="T40" fmla="*/ 53 w 53"/>
                <a:gd name="T41" fmla="*/ 14 h 19"/>
                <a:gd name="T42" fmla="*/ 53 w 53"/>
                <a:gd name="T43" fmla="*/ 14 h 19"/>
                <a:gd name="T44" fmla="*/ 44 w 53"/>
                <a:gd name="T45" fmla="*/ 4 h 19"/>
                <a:gd name="T46" fmla="*/ 44 w 53"/>
                <a:gd name="T47" fmla="*/ 4 h 19"/>
                <a:gd name="T48" fmla="*/ 26 w 53"/>
                <a:gd name="T49" fmla="*/ 0 h 19"/>
                <a:gd name="T50" fmla="*/ 26 w 53"/>
                <a:gd name="T51" fmla="*/ 0 h 19"/>
                <a:gd name="T52" fmla="*/ 9 w 53"/>
                <a:gd name="T5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9">
                  <a:moveTo>
                    <a:pt x="9" y="4"/>
                  </a:moveTo>
                  <a:cubicBezTo>
                    <a:pt x="4" y="6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10" y="17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2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1"/>
                    <a:pt x="21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34" y="9"/>
                    <a:pt x="41" y="12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5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1" y="19"/>
                    <a:pt x="53" y="17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2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2"/>
                    <a:pt x="9" y="4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ïṡḻíḍe"/>
            <p:cNvSpPr/>
            <p:nvPr/>
          </p:nvSpPr>
          <p:spPr bwMode="auto">
            <a:xfrm>
              <a:off x="-948" y="7027"/>
              <a:ext cx="678" cy="244"/>
            </a:xfrm>
            <a:custGeom>
              <a:avLst/>
              <a:gdLst>
                <a:gd name="T0" fmla="*/ 9 w 53"/>
                <a:gd name="T1" fmla="*/ 3 h 19"/>
                <a:gd name="T2" fmla="*/ 0 w 53"/>
                <a:gd name="T3" fmla="*/ 14 h 19"/>
                <a:gd name="T4" fmla="*/ 0 w 53"/>
                <a:gd name="T5" fmla="*/ 14 h 19"/>
                <a:gd name="T6" fmla="*/ 5 w 53"/>
                <a:gd name="T7" fmla="*/ 19 h 19"/>
                <a:gd name="T8" fmla="*/ 5 w 53"/>
                <a:gd name="T9" fmla="*/ 19 h 19"/>
                <a:gd name="T10" fmla="*/ 10 w 53"/>
                <a:gd name="T11" fmla="*/ 14 h 19"/>
                <a:gd name="T12" fmla="*/ 10 w 53"/>
                <a:gd name="T13" fmla="*/ 14 h 19"/>
                <a:gd name="T14" fmla="*/ 11 w 53"/>
                <a:gd name="T15" fmla="*/ 13 h 19"/>
                <a:gd name="T16" fmla="*/ 11 w 53"/>
                <a:gd name="T17" fmla="*/ 13 h 19"/>
                <a:gd name="T18" fmla="*/ 14 w 53"/>
                <a:gd name="T19" fmla="*/ 12 h 19"/>
                <a:gd name="T20" fmla="*/ 14 w 53"/>
                <a:gd name="T21" fmla="*/ 12 h 19"/>
                <a:gd name="T22" fmla="*/ 26 w 53"/>
                <a:gd name="T23" fmla="*/ 9 h 19"/>
                <a:gd name="T24" fmla="*/ 26 w 53"/>
                <a:gd name="T25" fmla="*/ 9 h 19"/>
                <a:gd name="T26" fmla="*/ 42 w 53"/>
                <a:gd name="T27" fmla="*/ 13 h 19"/>
                <a:gd name="T28" fmla="*/ 42 w 53"/>
                <a:gd name="T29" fmla="*/ 13 h 19"/>
                <a:gd name="T30" fmla="*/ 43 w 53"/>
                <a:gd name="T31" fmla="*/ 14 h 19"/>
                <a:gd name="T32" fmla="*/ 43 w 53"/>
                <a:gd name="T33" fmla="*/ 14 h 19"/>
                <a:gd name="T34" fmla="*/ 43 w 53"/>
                <a:gd name="T35" fmla="*/ 14 h 19"/>
                <a:gd name="T36" fmla="*/ 48 w 53"/>
                <a:gd name="T37" fmla="*/ 19 h 19"/>
                <a:gd name="T38" fmla="*/ 48 w 53"/>
                <a:gd name="T39" fmla="*/ 19 h 19"/>
                <a:gd name="T40" fmla="*/ 53 w 53"/>
                <a:gd name="T41" fmla="*/ 14 h 19"/>
                <a:gd name="T42" fmla="*/ 53 w 53"/>
                <a:gd name="T43" fmla="*/ 14 h 19"/>
                <a:gd name="T44" fmla="*/ 44 w 53"/>
                <a:gd name="T45" fmla="*/ 3 h 19"/>
                <a:gd name="T46" fmla="*/ 44 w 53"/>
                <a:gd name="T47" fmla="*/ 3 h 19"/>
                <a:gd name="T48" fmla="*/ 26 w 53"/>
                <a:gd name="T49" fmla="*/ 0 h 19"/>
                <a:gd name="T50" fmla="*/ 26 w 53"/>
                <a:gd name="T51" fmla="*/ 0 h 19"/>
                <a:gd name="T52" fmla="*/ 9 w 53"/>
                <a:gd name="T5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9">
                  <a:moveTo>
                    <a:pt x="9" y="3"/>
                  </a:moveTo>
                  <a:cubicBezTo>
                    <a:pt x="4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10" y="17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0"/>
                    <a:pt x="21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4" y="9"/>
                    <a:pt x="41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5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1" y="19"/>
                    <a:pt x="53" y="17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9"/>
                    <a:pt x="48" y="5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9" y="1"/>
                    <a:pt x="3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14" y="1"/>
                    <a:pt x="9" y="3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15875" cap="rnd">
              <a:solidFill>
                <a:srgbClr val="817269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21912" y="2158058"/>
            <a:ext cx="5170328" cy="2781843"/>
            <a:chOff x="9875" y="3993"/>
            <a:chExt cx="5584" cy="3005"/>
          </a:xfrm>
        </p:grpSpPr>
        <p:grpSp>
          <p:nvGrpSpPr>
            <p:cNvPr id="18" name="6a59538f-3184-492c-87d4-85d4c96527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9"/>
              </p:custDataLst>
            </p:nvPr>
          </p:nvGrpSpPr>
          <p:grpSpPr>
            <a:xfrm>
              <a:off x="10500" y="4540"/>
              <a:ext cx="4959" cy="2458"/>
              <a:chOff x="667000" y="2265478"/>
              <a:chExt cx="3536078" cy="1752600"/>
            </a:xfrm>
          </p:grpSpPr>
          <p:sp>
            <p:nvSpPr>
              <p:cNvPr id="24" name="íşľíďé"/>
              <p:cNvSpPr/>
              <p:nvPr/>
            </p:nvSpPr>
            <p:spPr>
              <a:xfrm>
                <a:off x="667000" y="2265478"/>
                <a:ext cx="3536078" cy="1752600"/>
              </a:xfrm>
              <a:prstGeom prst="rect">
                <a:avLst/>
              </a:prstGeom>
              <a:noFill/>
              <a:ln w="190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íS1ide"/>
              <p:cNvSpPr/>
              <p:nvPr/>
            </p:nvSpPr>
            <p:spPr bwMode="auto">
              <a:xfrm>
                <a:off x="702539" y="2823666"/>
                <a:ext cx="3465000" cy="1034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R="0" lvl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R="0" lvl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R="0" lvl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输入你的文字，输入你的文字。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ïś1îḍè"/>
              <p:cNvSpPr txBox="1"/>
              <p:nvPr/>
            </p:nvSpPr>
            <p:spPr bwMode="auto">
              <a:xfrm>
                <a:off x="702539" y="2389615"/>
                <a:ext cx="3465000" cy="377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请输入你的标题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7" name="图片 6" descr="QQ截图20180807103535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9875" y="3993"/>
              <a:ext cx="1263" cy="1330"/>
            </a:xfrm>
            <a:prstGeom prst="ellipse">
              <a:avLst/>
            </a:prstGeom>
          </p:spPr>
        </p:pic>
      </p:grpSp>
      <p:sp>
        <p:nvSpPr>
          <p:cNvPr id="26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TextBox 50"/>
          <p:cNvSpPr txBox="1"/>
          <p:nvPr/>
        </p:nvSpPr>
        <p:spPr>
          <a:xfrm>
            <a:off x="956157" y="199042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a22516f08bc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-628379" y="-239486"/>
            <a:ext cx="10079355" cy="73641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34061" y="3383260"/>
            <a:ext cx="56869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8800" spc="300" dirty="0" smtClean="0">
                <a:solidFill>
                  <a:prstClr val="white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清新</a:t>
            </a:r>
            <a:r>
              <a:rPr lang="zh-CN" altLang="en-US" sz="8000" spc="300" dirty="0" smtClean="0">
                <a:solidFill>
                  <a:srgbClr val="65AD78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水彩风</a:t>
            </a:r>
            <a:endParaRPr lang="zh-CN" altLang="en-US" sz="8000" spc="300" dirty="0">
              <a:solidFill>
                <a:srgbClr val="65AD78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2138" y="1913336"/>
            <a:ext cx="34664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2029</a:t>
            </a:r>
            <a:r>
              <a:rPr lang="zh-CN" altLang="en-US" sz="4400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</a:t>
            </a:r>
            <a:endParaRPr lang="zh-CN" altLang="en-US" sz="44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44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PowerPoint</a:t>
            </a:r>
            <a:endParaRPr lang="zh-CN" altLang="en-US" sz="44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1861" y="4878705"/>
            <a:ext cx="15240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65AD78"/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rgbClr val="65AD78"/>
                </a:solidFill>
                <a:cs typeface="+mn-ea"/>
                <a:sym typeface="+mn-lt"/>
              </a:rPr>
              <a:t>：</a:t>
            </a:r>
            <a:r>
              <a:rPr lang="en-US" dirty="0" smtClean="0">
                <a:solidFill>
                  <a:srgbClr val="65AD78"/>
                </a:solidFill>
                <a:cs typeface="+mn-ea"/>
                <a:sym typeface="+mn-lt"/>
              </a:rPr>
              <a:t>PC6</a:t>
            </a:r>
            <a:endParaRPr lang="en-US" dirty="0">
              <a:solidFill>
                <a:srgbClr val="65AD7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7588" y="955675"/>
            <a:ext cx="3822065" cy="4962534"/>
            <a:chOff x="1245" y="3679"/>
            <a:chExt cx="3585" cy="4655"/>
          </a:xfrm>
        </p:grpSpPr>
        <p:pic>
          <p:nvPicPr>
            <p:cNvPr id="5" name="图片 4" descr="5a1380e748854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254" y="5279"/>
              <a:ext cx="2314" cy="231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45" y="3679"/>
              <a:ext cx="3258" cy="2246"/>
              <a:chOff x="736" y="3396"/>
              <a:chExt cx="3258" cy="224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736" y="3890"/>
                <a:ext cx="3036" cy="17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078" y="3396"/>
                <a:ext cx="917" cy="158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978" y="4225"/>
                <a:ext cx="1077" cy="6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3290" y="3467"/>
                <a:ext cx="459" cy="79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 rot="1800000">
                <a:off x="3761" y="3523"/>
                <a:ext cx="230" cy="942"/>
                <a:chOff x="4731" y="5161"/>
                <a:chExt cx="230" cy="94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4731" y="5517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731" y="5161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731" y="5873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Freeform 199"/>
            <p:cNvSpPr/>
            <p:nvPr/>
          </p:nvSpPr>
          <p:spPr bwMode="auto">
            <a:xfrm>
              <a:off x="2773" y="3812"/>
              <a:ext cx="1026" cy="10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41148" rIns="82296" bIns="41148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0"/>
            <p:cNvSpPr txBox="1"/>
            <p:nvPr/>
          </p:nvSpPr>
          <p:spPr>
            <a:xfrm>
              <a:off x="1742" y="7787"/>
              <a:ext cx="3088" cy="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标题文字内容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4980" y="1649095"/>
            <a:ext cx="4923155" cy="3775075"/>
            <a:chOff x="1680" y="2748"/>
            <a:chExt cx="5582" cy="4280"/>
          </a:xfrm>
        </p:grpSpPr>
        <p:pic>
          <p:nvPicPr>
            <p:cNvPr id="4" name="图片 3" descr="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680" y="2748"/>
              <a:ext cx="5583" cy="4280"/>
            </a:xfrm>
            <a:prstGeom prst="rect">
              <a:avLst/>
            </a:prstGeom>
          </p:spPr>
        </p:pic>
        <p:pic>
          <p:nvPicPr>
            <p:cNvPr id="16" name="图片 15" descr="5a22516f08bc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181" y="3306"/>
              <a:ext cx="4581" cy="3468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002546" y="4038387"/>
            <a:ext cx="800219" cy="1422825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文  化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6a59538f-3184-492c-87d4-85d4c96527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5756910" y="2494915"/>
            <a:ext cx="5437505" cy="2959735"/>
            <a:chOff x="667000" y="2265478"/>
            <a:chExt cx="3536078" cy="1752600"/>
          </a:xfrm>
        </p:grpSpPr>
        <p:sp>
          <p:nvSpPr>
            <p:cNvPr id="24" name="íşľíďé"/>
            <p:cNvSpPr/>
            <p:nvPr/>
          </p:nvSpPr>
          <p:spPr>
            <a:xfrm>
              <a:off x="667000" y="2265478"/>
              <a:ext cx="3536078" cy="1752600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íS1ide"/>
            <p:cNvSpPr/>
            <p:nvPr/>
          </p:nvSpPr>
          <p:spPr bwMode="auto">
            <a:xfrm>
              <a:off x="949044" y="2587036"/>
              <a:ext cx="3144603" cy="103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文化对人的影响,具有潜移默化、深远持久的特点,一般不是有形的、强制的.世界观、人生观、价值观是人们文化素养的核心和标志.一个人的世界观、人生观、价值观是在长期的生活和学习过程中形成的,是各种文化因素交互影响的结果.世界观、人生观、价值观一经形成,就具有确定的方向性,对人的综合素质和终身发展产生深远持久的影响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9" name="图片 48" descr="5a1380e7488ac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100955" y="1649095"/>
            <a:ext cx="1454785" cy="1592580"/>
          </a:xfrm>
          <a:prstGeom prst="rect">
            <a:avLst/>
          </a:prstGeom>
        </p:spPr>
      </p:pic>
      <p:sp>
        <p:nvSpPr>
          <p:cNvPr id="61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62" name="TextBox 50"/>
          <p:cNvSpPr txBox="1"/>
          <p:nvPr/>
        </p:nvSpPr>
        <p:spPr>
          <a:xfrm>
            <a:off x="1050038" y="27559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1" grpId="0" animBg="1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4"/>
          <p:cNvGrpSpPr/>
          <p:nvPr/>
        </p:nvGrpSpPr>
        <p:grpSpPr bwMode="auto">
          <a:xfrm>
            <a:off x="946786" y="1804392"/>
            <a:ext cx="5971488" cy="4016015"/>
            <a:chOff x="0" y="2631"/>
            <a:chExt cx="15222" cy="10237"/>
          </a:xfrm>
        </p:grpSpPr>
        <p:sp>
          <p:nvSpPr>
            <p:cNvPr id="11" name="Freeform 15"/>
            <p:cNvSpPr/>
            <p:nvPr/>
          </p:nvSpPr>
          <p:spPr bwMode="auto">
            <a:xfrm>
              <a:off x="0" y="2631"/>
              <a:ext cx="15222" cy="10237"/>
            </a:xfrm>
            <a:custGeom>
              <a:avLst/>
              <a:gdLst/>
              <a:ahLst/>
              <a:cxnLst>
                <a:cxn ang="0">
                  <a:pos x="10" y="10236"/>
                </a:cxn>
                <a:cxn ang="0">
                  <a:pos x="3112" y="10236"/>
                </a:cxn>
                <a:cxn ang="0">
                  <a:pos x="13348" y="0"/>
                </a:cxn>
                <a:cxn ang="0">
                  <a:pos x="15232" y="0"/>
                </a:cxn>
              </a:cxnLst>
              <a:rect l="0" t="0" r="r" b="b"/>
              <a:pathLst>
                <a:path w="15222" h="10237">
                  <a:moveTo>
                    <a:pt x="10" y="10236"/>
                  </a:moveTo>
                  <a:lnTo>
                    <a:pt x="3112" y="10236"/>
                  </a:lnTo>
                  <a:lnTo>
                    <a:pt x="13348" y="0"/>
                  </a:lnTo>
                  <a:lnTo>
                    <a:pt x="15232" y="0"/>
                  </a:lnTo>
                </a:path>
              </a:pathLst>
            </a:custGeom>
            <a:noFill/>
            <a:ln w="88900">
              <a:solidFill>
                <a:srgbClr val="92D05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Group 16"/>
          <p:cNvGrpSpPr/>
          <p:nvPr/>
        </p:nvGrpSpPr>
        <p:grpSpPr bwMode="auto">
          <a:xfrm>
            <a:off x="6693950" y="1579797"/>
            <a:ext cx="278921" cy="449189"/>
            <a:chOff x="14663" y="2058"/>
            <a:chExt cx="711" cy="114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4" name="Freeform 17"/>
            <p:cNvSpPr/>
            <p:nvPr/>
          </p:nvSpPr>
          <p:spPr bwMode="auto">
            <a:xfrm>
              <a:off x="14663" y="2058"/>
              <a:ext cx="711" cy="1145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103"/>
                </a:cxn>
                <a:cxn ang="0">
                  <a:pos x="505" y="573"/>
                </a:cxn>
                <a:cxn ang="0">
                  <a:pos x="0" y="1043"/>
                </a:cxn>
                <a:cxn ang="0">
                  <a:pos x="95" y="1145"/>
                </a:cxn>
                <a:cxn ang="0">
                  <a:pos x="711" y="573"/>
                </a:cxn>
                <a:cxn ang="0">
                  <a:pos x="95" y="0"/>
                </a:cxn>
              </a:cxnLst>
              <a:rect l="0" t="0" r="r" b="b"/>
              <a:pathLst>
                <a:path w="711" h="1145">
                  <a:moveTo>
                    <a:pt x="95" y="0"/>
                  </a:moveTo>
                  <a:lnTo>
                    <a:pt x="0" y="103"/>
                  </a:lnTo>
                  <a:lnTo>
                    <a:pt x="505" y="573"/>
                  </a:lnTo>
                  <a:lnTo>
                    <a:pt x="0" y="1043"/>
                  </a:lnTo>
                  <a:lnTo>
                    <a:pt x="95" y="1145"/>
                  </a:lnTo>
                  <a:lnTo>
                    <a:pt x="711" y="573"/>
                  </a:lnTo>
                  <a:lnTo>
                    <a:pt x="95" y="0"/>
                  </a:lnTo>
                </a:path>
              </a:pathLst>
            </a:custGeom>
            <a:solidFill>
              <a:srgbClr val="ACC9B5"/>
            </a:solidFill>
            <a:ln w="9525">
              <a:solidFill>
                <a:srgbClr val="92D05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8"/>
          <p:cNvGrpSpPr/>
          <p:nvPr/>
        </p:nvGrpSpPr>
        <p:grpSpPr bwMode="auto">
          <a:xfrm>
            <a:off x="4355422" y="3631349"/>
            <a:ext cx="564119" cy="564133"/>
            <a:chOff x="8689" y="7288"/>
            <a:chExt cx="1438" cy="1438"/>
          </a:xfrm>
        </p:grpSpPr>
        <p:sp>
          <p:nvSpPr>
            <p:cNvPr id="16" name="Freeform 19"/>
            <p:cNvSpPr/>
            <p:nvPr/>
          </p:nvSpPr>
          <p:spPr bwMode="auto">
            <a:xfrm>
              <a:off x="8689" y="7288"/>
              <a:ext cx="1438" cy="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8" y="1438"/>
                </a:cxn>
              </a:cxnLst>
              <a:rect l="0" t="0" r="r" b="b"/>
              <a:pathLst>
                <a:path w="1438" h="1438">
                  <a:moveTo>
                    <a:pt x="0" y="0"/>
                  </a:moveTo>
                  <a:lnTo>
                    <a:pt x="1438" y="14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Group 20"/>
          <p:cNvGrpSpPr/>
          <p:nvPr/>
        </p:nvGrpSpPr>
        <p:grpSpPr bwMode="auto">
          <a:xfrm>
            <a:off x="4116123" y="3386159"/>
            <a:ext cx="478598" cy="663386"/>
            <a:chOff x="8079" y="6663"/>
            <a:chExt cx="1220" cy="169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8" name="Freeform 21"/>
            <p:cNvSpPr/>
            <p:nvPr/>
          </p:nvSpPr>
          <p:spPr bwMode="auto">
            <a:xfrm>
              <a:off x="8079" y="6663"/>
              <a:ext cx="1220" cy="16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00B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65837" rIns="82296" bIns="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明朝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Group 66"/>
          <p:cNvGrpSpPr/>
          <p:nvPr/>
        </p:nvGrpSpPr>
        <p:grpSpPr bwMode="auto">
          <a:xfrm>
            <a:off x="4335023" y="2468168"/>
            <a:ext cx="587655" cy="587672"/>
            <a:chOff x="8637" y="4323"/>
            <a:chExt cx="1498" cy="1498"/>
          </a:xfrm>
        </p:grpSpPr>
        <p:sp>
          <p:nvSpPr>
            <p:cNvPr id="20" name="Freeform 67"/>
            <p:cNvSpPr/>
            <p:nvPr/>
          </p:nvSpPr>
          <p:spPr bwMode="auto">
            <a:xfrm>
              <a:off x="8637" y="4323"/>
              <a:ext cx="1498" cy="1498"/>
            </a:xfrm>
            <a:custGeom>
              <a:avLst/>
              <a:gdLst/>
              <a:ahLst/>
              <a:cxnLst>
                <a:cxn ang="0">
                  <a:pos x="1498" y="1499"/>
                </a:cxn>
                <a:cxn ang="0">
                  <a:pos x="0" y="0"/>
                </a:cxn>
              </a:cxnLst>
              <a:rect l="0" t="0" r="r" b="b"/>
              <a:pathLst>
                <a:path w="1498" h="1498">
                  <a:moveTo>
                    <a:pt x="1498" y="1499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68"/>
          <p:cNvGrpSpPr/>
          <p:nvPr/>
        </p:nvGrpSpPr>
        <p:grpSpPr bwMode="auto">
          <a:xfrm>
            <a:off x="4683125" y="2818765"/>
            <a:ext cx="478790" cy="631190"/>
            <a:chOff x="9525" y="5217"/>
            <a:chExt cx="1220" cy="144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Freeform 69"/>
            <p:cNvSpPr/>
            <p:nvPr/>
          </p:nvSpPr>
          <p:spPr bwMode="auto">
            <a:xfrm>
              <a:off x="9525" y="5217"/>
              <a:ext cx="1220" cy="14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65837" rIns="82296" bIns="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清朝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Group 90"/>
          <p:cNvGrpSpPr/>
          <p:nvPr/>
        </p:nvGrpSpPr>
        <p:grpSpPr bwMode="auto">
          <a:xfrm>
            <a:off x="5489934" y="2492099"/>
            <a:ext cx="606093" cy="603364"/>
            <a:chOff x="11581" y="4384"/>
            <a:chExt cx="1545" cy="1538"/>
          </a:xfrm>
        </p:grpSpPr>
        <p:sp>
          <p:nvSpPr>
            <p:cNvPr id="24" name="Freeform 91"/>
            <p:cNvSpPr/>
            <p:nvPr/>
          </p:nvSpPr>
          <p:spPr bwMode="auto">
            <a:xfrm>
              <a:off x="11581" y="4384"/>
              <a:ext cx="1545" cy="15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6" y="1538"/>
                </a:cxn>
              </a:cxnLst>
              <a:rect l="0" t="0" r="r" b="b"/>
              <a:pathLst>
                <a:path w="1545" h="1538">
                  <a:moveTo>
                    <a:pt x="0" y="0"/>
                  </a:moveTo>
                  <a:lnTo>
                    <a:pt x="1546" y="15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roup 98"/>
          <p:cNvGrpSpPr/>
          <p:nvPr/>
        </p:nvGrpSpPr>
        <p:grpSpPr bwMode="auto">
          <a:xfrm>
            <a:off x="5250635" y="2251617"/>
            <a:ext cx="478598" cy="657894"/>
            <a:chOff x="10971" y="3771"/>
            <a:chExt cx="1220" cy="1677"/>
          </a:xfrm>
          <a:solidFill>
            <a:srgbClr val="00B050"/>
          </a:solidFill>
        </p:grpSpPr>
        <p:sp>
          <p:nvSpPr>
            <p:cNvPr id="29" name="Freeform 99"/>
            <p:cNvSpPr/>
            <p:nvPr/>
          </p:nvSpPr>
          <p:spPr bwMode="auto">
            <a:xfrm>
              <a:off x="10971" y="3771"/>
              <a:ext cx="1220" cy="16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65837" rIns="82296" bIns="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现代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146"/>
          <p:cNvGrpSpPr/>
          <p:nvPr/>
        </p:nvGrpSpPr>
        <p:grpSpPr bwMode="auto">
          <a:xfrm>
            <a:off x="3220910" y="4770600"/>
            <a:ext cx="580595" cy="580610"/>
            <a:chOff x="5797" y="10192"/>
            <a:chExt cx="1480" cy="1480"/>
          </a:xfrm>
        </p:grpSpPr>
        <p:sp>
          <p:nvSpPr>
            <p:cNvPr id="31" name="Freeform 147"/>
            <p:cNvSpPr/>
            <p:nvPr/>
          </p:nvSpPr>
          <p:spPr bwMode="auto">
            <a:xfrm>
              <a:off x="5797" y="10192"/>
              <a:ext cx="1480" cy="1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0" y="1480"/>
                </a:cxn>
              </a:cxnLst>
              <a:rect l="0" t="0" r="r" b="b"/>
              <a:pathLst>
                <a:path w="1480" h="1480">
                  <a:moveTo>
                    <a:pt x="0" y="0"/>
                  </a:moveTo>
                  <a:lnTo>
                    <a:pt x="1480" y="148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Freeform 149"/>
          <p:cNvSpPr/>
          <p:nvPr/>
        </p:nvSpPr>
        <p:spPr bwMode="auto">
          <a:xfrm>
            <a:off x="2981325" y="4520565"/>
            <a:ext cx="478790" cy="601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00B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65837" rIns="82296" bIns="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宋朝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Group 176"/>
          <p:cNvGrpSpPr/>
          <p:nvPr/>
        </p:nvGrpSpPr>
        <p:grpSpPr bwMode="auto">
          <a:xfrm>
            <a:off x="3179718" y="3586628"/>
            <a:ext cx="608840" cy="608855"/>
            <a:chOff x="5692" y="7174"/>
            <a:chExt cx="1552" cy="1552"/>
          </a:xfrm>
        </p:grpSpPr>
        <p:sp>
          <p:nvSpPr>
            <p:cNvPr id="34" name="Freeform 177"/>
            <p:cNvSpPr/>
            <p:nvPr/>
          </p:nvSpPr>
          <p:spPr bwMode="auto">
            <a:xfrm>
              <a:off x="5692" y="7174"/>
              <a:ext cx="1552" cy="1552"/>
            </a:xfrm>
            <a:custGeom>
              <a:avLst/>
              <a:gdLst/>
              <a:ahLst/>
              <a:cxnLst>
                <a:cxn ang="0">
                  <a:pos x="1551" y="1552"/>
                </a:cxn>
                <a:cxn ang="0">
                  <a:pos x="0" y="0"/>
                </a:cxn>
              </a:cxnLst>
              <a:rect l="0" t="0" r="r" b="b"/>
              <a:pathLst>
                <a:path w="1552" h="1552">
                  <a:moveTo>
                    <a:pt x="1551" y="1552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Group 178"/>
          <p:cNvGrpSpPr/>
          <p:nvPr/>
        </p:nvGrpSpPr>
        <p:grpSpPr bwMode="auto">
          <a:xfrm>
            <a:off x="3549015" y="3953510"/>
            <a:ext cx="478790" cy="651510"/>
            <a:chOff x="6633" y="8109"/>
            <a:chExt cx="1220" cy="1220"/>
          </a:xfrm>
        </p:grpSpPr>
        <p:sp>
          <p:nvSpPr>
            <p:cNvPr id="36" name="Freeform 179"/>
            <p:cNvSpPr/>
            <p:nvPr/>
          </p:nvSpPr>
          <p:spPr bwMode="auto">
            <a:xfrm>
              <a:off x="6633" y="8109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106985" tIns="65837" rIns="0" bIns="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元朝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roup 196"/>
          <p:cNvGrpSpPr/>
          <p:nvPr/>
        </p:nvGrpSpPr>
        <p:grpSpPr bwMode="auto">
          <a:xfrm>
            <a:off x="2062076" y="4743139"/>
            <a:ext cx="591578" cy="591594"/>
            <a:chOff x="2843" y="10122"/>
            <a:chExt cx="1508" cy="1508"/>
          </a:xfrm>
        </p:grpSpPr>
        <p:sp>
          <p:nvSpPr>
            <p:cNvPr id="38" name="Freeform 197"/>
            <p:cNvSpPr/>
            <p:nvPr/>
          </p:nvSpPr>
          <p:spPr bwMode="auto">
            <a:xfrm>
              <a:off x="2843" y="10122"/>
              <a:ext cx="1508" cy="1508"/>
            </a:xfrm>
            <a:custGeom>
              <a:avLst/>
              <a:gdLst/>
              <a:ahLst/>
              <a:cxnLst>
                <a:cxn ang="0">
                  <a:pos x="1508" y="1508"/>
                </a:cxn>
                <a:cxn ang="0">
                  <a:pos x="0" y="0"/>
                </a:cxn>
              </a:cxnLst>
              <a:rect l="0" t="0" r="r" b="b"/>
              <a:pathLst>
                <a:path w="1508" h="1508">
                  <a:moveTo>
                    <a:pt x="1508" y="1508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Freeform 199"/>
          <p:cNvSpPr/>
          <p:nvPr/>
        </p:nvSpPr>
        <p:spPr bwMode="auto">
          <a:xfrm>
            <a:off x="2414270" y="4999355"/>
            <a:ext cx="478790" cy="57848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唐朝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35258" y="4433312"/>
            <a:ext cx="1426486" cy="338554"/>
            <a:chOff x="2592963" y="3860542"/>
            <a:chExt cx="1426486" cy="338554"/>
          </a:xfrm>
        </p:grpSpPr>
        <p:grpSp>
          <p:nvGrpSpPr>
            <p:cNvPr id="25" name="Group 64"/>
            <p:cNvGrpSpPr/>
            <p:nvPr/>
          </p:nvGrpSpPr>
          <p:grpSpPr bwMode="auto">
            <a:xfrm>
              <a:off x="4018664" y="3900311"/>
              <a:ext cx="785" cy="228321"/>
              <a:chOff x="2688" y="9398"/>
              <a:chExt cx="2" cy="582"/>
            </a:xfrm>
          </p:grpSpPr>
          <p:sp>
            <p:nvSpPr>
              <p:cNvPr id="26" name="Freeform 65"/>
              <p:cNvSpPr/>
              <p:nvPr/>
            </p:nvSpPr>
            <p:spPr bwMode="auto">
              <a:xfrm>
                <a:off x="2688" y="9398"/>
                <a:ext cx="2" cy="5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2"/>
                  </a:cxn>
                </a:cxnLst>
                <a:rect l="0" t="0" r="r" b="b"/>
                <a:pathLst>
                  <a:path h="582">
                    <a:moveTo>
                      <a:pt x="0" y="0"/>
                    </a:moveTo>
                    <a:lnTo>
                      <a:pt x="0" y="582"/>
                    </a:lnTo>
                  </a:path>
                </a:pathLst>
              </a:custGeom>
              <a:noFill/>
              <a:ln w="54610">
                <a:solidFill>
                  <a:srgbClr val="92D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49"/>
            <p:cNvSpPr txBox="1"/>
            <p:nvPr/>
          </p:nvSpPr>
          <p:spPr>
            <a:xfrm>
              <a:off x="2592963" y="3860542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70154" y="5413630"/>
            <a:ext cx="1474957" cy="338554"/>
            <a:chOff x="5887549" y="4854830"/>
            <a:chExt cx="1474957" cy="338554"/>
          </a:xfrm>
        </p:grpSpPr>
        <p:grpSp>
          <p:nvGrpSpPr>
            <p:cNvPr id="43" name="Group 96"/>
            <p:cNvGrpSpPr/>
            <p:nvPr/>
          </p:nvGrpSpPr>
          <p:grpSpPr bwMode="auto">
            <a:xfrm>
              <a:off x="5887549" y="4897939"/>
              <a:ext cx="785" cy="252644"/>
              <a:chOff x="7452" y="11941"/>
              <a:chExt cx="2" cy="644"/>
            </a:xfrm>
          </p:grpSpPr>
          <p:sp>
            <p:nvSpPr>
              <p:cNvPr id="44" name="Freeform 97"/>
              <p:cNvSpPr/>
              <p:nvPr/>
            </p:nvSpPr>
            <p:spPr bwMode="auto">
              <a:xfrm>
                <a:off x="7452" y="11941"/>
                <a:ext cx="2" cy="6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4"/>
                  </a:cxn>
                </a:cxnLst>
                <a:rect l="0" t="0" r="r" b="b"/>
                <a:pathLst>
                  <a:path h="644">
                    <a:moveTo>
                      <a:pt x="0" y="0"/>
                    </a:moveTo>
                    <a:lnTo>
                      <a:pt x="0" y="644"/>
                    </a:lnTo>
                  </a:path>
                </a:pathLst>
              </a:custGeom>
              <a:noFill/>
              <a:ln w="54623">
                <a:solidFill>
                  <a:srgbClr val="00B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1"/>
            <p:cNvSpPr txBox="1"/>
            <p:nvPr/>
          </p:nvSpPr>
          <p:spPr>
            <a:xfrm>
              <a:off x="5937116" y="4854830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52858" y="3249037"/>
            <a:ext cx="1426486" cy="338554"/>
            <a:chOff x="2592963" y="3860542"/>
            <a:chExt cx="1426486" cy="338554"/>
          </a:xfrm>
        </p:grpSpPr>
        <p:grpSp>
          <p:nvGrpSpPr>
            <p:cNvPr id="64" name="Group 64"/>
            <p:cNvGrpSpPr/>
            <p:nvPr/>
          </p:nvGrpSpPr>
          <p:grpSpPr bwMode="auto">
            <a:xfrm>
              <a:off x="4018664" y="3900311"/>
              <a:ext cx="785" cy="228321"/>
              <a:chOff x="2688" y="9398"/>
              <a:chExt cx="2" cy="582"/>
            </a:xfrm>
          </p:grpSpPr>
          <p:sp>
            <p:nvSpPr>
              <p:cNvPr id="65" name="Freeform 65"/>
              <p:cNvSpPr/>
              <p:nvPr/>
            </p:nvSpPr>
            <p:spPr bwMode="auto">
              <a:xfrm>
                <a:off x="2688" y="9398"/>
                <a:ext cx="2" cy="5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2"/>
                  </a:cxn>
                </a:cxnLst>
                <a:rect l="0" t="0" r="r" b="b"/>
                <a:pathLst>
                  <a:path h="582">
                    <a:moveTo>
                      <a:pt x="0" y="0"/>
                    </a:moveTo>
                    <a:lnTo>
                      <a:pt x="0" y="582"/>
                    </a:lnTo>
                  </a:path>
                </a:pathLst>
              </a:custGeom>
              <a:noFill/>
              <a:ln w="54610">
                <a:solidFill>
                  <a:srgbClr val="92D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6" name="TextBox 49"/>
            <p:cNvSpPr txBox="1"/>
            <p:nvPr/>
          </p:nvSpPr>
          <p:spPr>
            <a:xfrm>
              <a:off x="2592963" y="3860542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869823" y="2130802"/>
            <a:ext cx="1426486" cy="338554"/>
            <a:chOff x="2592963" y="3860542"/>
            <a:chExt cx="1426486" cy="338554"/>
          </a:xfrm>
        </p:grpSpPr>
        <p:grpSp>
          <p:nvGrpSpPr>
            <p:cNvPr id="68" name="Group 64"/>
            <p:cNvGrpSpPr/>
            <p:nvPr/>
          </p:nvGrpSpPr>
          <p:grpSpPr bwMode="auto">
            <a:xfrm>
              <a:off x="4018664" y="3900311"/>
              <a:ext cx="785" cy="228321"/>
              <a:chOff x="2688" y="9398"/>
              <a:chExt cx="2" cy="582"/>
            </a:xfrm>
          </p:grpSpPr>
          <p:sp>
            <p:nvSpPr>
              <p:cNvPr id="69" name="Freeform 65"/>
              <p:cNvSpPr/>
              <p:nvPr/>
            </p:nvSpPr>
            <p:spPr bwMode="auto">
              <a:xfrm>
                <a:off x="2688" y="9398"/>
                <a:ext cx="2" cy="5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2"/>
                  </a:cxn>
                </a:cxnLst>
                <a:rect l="0" t="0" r="r" b="b"/>
                <a:pathLst>
                  <a:path h="582">
                    <a:moveTo>
                      <a:pt x="0" y="0"/>
                    </a:moveTo>
                    <a:lnTo>
                      <a:pt x="0" y="582"/>
                    </a:lnTo>
                  </a:path>
                </a:pathLst>
              </a:custGeom>
              <a:noFill/>
              <a:ln w="54610">
                <a:solidFill>
                  <a:srgbClr val="92D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0" name="TextBox 49"/>
            <p:cNvSpPr txBox="1"/>
            <p:nvPr/>
          </p:nvSpPr>
          <p:spPr>
            <a:xfrm>
              <a:off x="2592963" y="3860542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19174" y="4268090"/>
            <a:ext cx="1474957" cy="338554"/>
            <a:chOff x="5887549" y="4854830"/>
            <a:chExt cx="1474957" cy="338554"/>
          </a:xfrm>
        </p:grpSpPr>
        <p:grpSp>
          <p:nvGrpSpPr>
            <p:cNvPr id="72" name="Group 96"/>
            <p:cNvGrpSpPr/>
            <p:nvPr/>
          </p:nvGrpSpPr>
          <p:grpSpPr bwMode="auto">
            <a:xfrm>
              <a:off x="5887549" y="4897939"/>
              <a:ext cx="785" cy="252644"/>
              <a:chOff x="7452" y="11941"/>
              <a:chExt cx="2" cy="644"/>
            </a:xfrm>
          </p:grpSpPr>
          <p:sp>
            <p:nvSpPr>
              <p:cNvPr id="73" name="Freeform 97"/>
              <p:cNvSpPr/>
              <p:nvPr/>
            </p:nvSpPr>
            <p:spPr bwMode="auto">
              <a:xfrm>
                <a:off x="7452" y="11941"/>
                <a:ext cx="2" cy="6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4"/>
                  </a:cxn>
                </a:cxnLst>
                <a:rect l="0" t="0" r="r" b="b"/>
                <a:pathLst>
                  <a:path h="644">
                    <a:moveTo>
                      <a:pt x="0" y="0"/>
                    </a:moveTo>
                    <a:lnTo>
                      <a:pt x="0" y="644"/>
                    </a:lnTo>
                  </a:path>
                </a:pathLst>
              </a:custGeom>
              <a:noFill/>
              <a:ln w="54623">
                <a:solidFill>
                  <a:srgbClr val="00B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4" name="TextBox 51"/>
            <p:cNvSpPr txBox="1"/>
            <p:nvPr/>
          </p:nvSpPr>
          <p:spPr>
            <a:xfrm>
              <a:off x="5937116" y="4854830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095829" y="3113025"/>
            <a:ext cx="1474957" cy="338554"/>
            <a:chOff x="5887549" y="4854830"/>
            <a:chExt cx="1474957" cy="338554"/>
          </a:xfrm>
        </p:grpSpPr>
        <p:grpSp>
          <p:nvGrpSpPr>
            <p:cNvPr id="76" name="Group 96"/>
            <p:cNvGrpSpPr/>
            <p:nvPr/>
          </p:nvGrpSpPr>
          <p:grpSpPr bwMode="auto">
            <a:xfrm>
              <a:off x="5887549" y="4897939"/>
              <a:ext cx="785" cy="252644"/>
              <a:chOff x="7452" y="11941"/>
              <a:chExt cx="2" cy="644"/>
            </a:xfrm>
          </p:grpSpPr>
          <p:sp>
            <p:nvSpPr>
              <p:cNvPr id="77" name="Freeform 97"/>
              <p:cNvSpPr/>
              <p:nvPr/>
            </p:nvSpPr>
            <p:spPr bwMode="auto">
              <a:xfrm>
                <a:off x="7452" y="11941"/>
                <a:ext cx="2" cy="6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4"/>
                  </a:cxn>
                </a:cxnLst>
                <a:rect l="0" t="0" r="r" b="b"/>
                <a:pathLst>
                  <a:path h="644">
                    <a:moveTo>
                      <a:pt x="0" y="0"/>
                    </a:moveTo>
                    <a:lnTo>
                      <a:pt x="0" y="644"/>
                    </a:lnTo>
                  </a:path>
                </a:pathLst>
              </a:custGeom>
              <a:noFill/>
              <a:ln w="54623">
                <a:solidFill>
                  <a:srgbClr val="00B050"/>
                </a:solidFill>
                <a:round/>
              </a:ln>
            </p:spPr>
            <p:txBody>
              <a:bodyPr vert="horz" wrap="square" lIns="82296" tIns="41148" rIns="82296" bIns="41148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8" name="TextBox 51"/>
            <p:cNvSpPr txBox="1"/>
            <p:nvPr/>
          </p:nvSpPr>
          <p:spPr>
            <a:xfrm>
              <a:off x="5937116" y="4854830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输入你的文字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9" name="图片 78" descr="QQ截图201808071035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0470" y="66675"/>
            <a:ext cx="4175125" cy="4244340"/>
          </a:xfrm>
          <a:prstGeom prst="ellipse">
            <a:avLst/>
          </a:prstGeom>
        </p:spPr>
      </p:pic>
      <p:sp>
        <p:nvSpPr>
          <p:cNvPr id="55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1050038" y="27559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9" grpId="0" bldLvl="0" animBg="1"/>
      <p:bldP spid="55" grpId="0" animBg="1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4200" y="1339850"/>
            <a:ext cx="3533775" cy="3235325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330700" y="1339850"/>
            <a:ext cx="3533775" cy="3235325"/>
          </a:xfrm>
          <a:prstGeom prst="rect">
            <a:avLst/>
          </a:prstGeom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55305" y="1339850"/>
            <a:ext cx="3533775" cy="3235325"/>
          </a:xfrm>
          <a:prstGeom prst="rect">
            <a:avLst/>
          </a:prstGeom>
        </p:spPr>
      </p:pic>
      <p:sp>
        <p:nvSpPr>
          <p:cNvPr id="36" name="íS1ide"/>
          <p:cNvSpPr/>
          <p:nvPr/>
        </p:nvSpPr>
        <p:spPr bwMode="auto">
          <a:xfrm>
            <a:off x="808463" y="2496941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ïś1îḍè"/>
          <p:cNvSpPr txBox="1"/>
          <p:nvPr/>
        </p:nvSpPr>
        <p:spPr bwMode="auto">
          <a:xfrm>
            <a:off x="808463" y="2160510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íS1ide"/>
          <p:cNvSpPr/>
          <p:nvPr/>
        </p:nvSpPr>
        <p:spPr bwMode="auto">
          <a:xfrm>
            <a:off x="4554963" y="2496941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ïś1îḍè"/>
          <p:cNvSpPr txBox="1"/>
          <p:nvPr/>
        </p:nvSpPr>
        <p:spPr bwMode="auto">
          <a:xfrm>
            <a:off x="4554963" y="2160510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íS1ide"/>
          <p:cNvSpPr/>
          <p:nvPr/>
        </p:nvSpPr>
        <p:spPr bwMode="auto">
          <a:xfrm>
            <a:off x="8446878" y="2496941"/>
            <a:ext cx="3085528" cy="92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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ïś1îḍè"/>
          <p:cNvSpPr txBox="1"/>
          <p:nvPr/>
        </p:nvSpPr>
        <p:spPr bwMode="auto">
          <a:xfrm>
            <a:off x="8446878" y="2160510"/>
            <a:ext cx="3085528" cy="33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8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7" name="图片 46" descr="5a1380e748a0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0125" y="4218940"/>
            <a:ext cx="2034540" cy="2226310"/>
          </a:xfrm>
          <a:prstGeom prst="rect">
            <a:avLst/>
          </a:prstGeom>
        </p:spPr>
      </p:pic>
      <p:pic>
        <p:nvPicPr>
          <p:cNvPr id="15" name="图片 14" descr="5a1380e748a0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657090" y="4290060"/>
            <a:ext cx="2034540" cy="2226310"/>
          </a:xfrm>
          <a:prstGeom prst="rect">
            <a:avLst/>
          </a:prstGeom>
        </p:spPr>
      </p:pic>
      <p:pic>
        <p:nvPicPr>
          <p:cNvPr id="16" name="图片 15" descr="5a1380e748a0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16315" y="4290060"/>
            <a:ext cx="2034540" cy="2226310"/>
          </a:xfrm>
          <a:prstGeom prst="rect">
            <a:avLst/>
          </a:prstGeom>
        </p:spPr>
      </p:pic>
      <p:sp>
        <p:nvSpPr>
          <p:cNvPr id="17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TextBox 50"/>
          <p:cNvSpPr txBox="1"/>
          <p:nvPr/>
        </p:nvSpPr>
        <p:spPr>
          <a:xfrm>
            <a:off x="1050038" y="27559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1" grpId="0"/>
      <p:bldP spid="12" grpId="0"/>
      <p:bldP spid="13" grpId="0"/>
      <p:bldP spid="14" grpId="0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rot="5400000">
            <a:off x="7531100" y="2442845"/>
            <a:ext cx="5082540" cy="259778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 cstate="screen"/>
          <a:srcRect l="16881" t="15958" r="19419" b="16292"/>
          <a:stretch>
            <a:fillRect/>
          </a:stretch>
        </p:blipFill>
        <p:spPr>
          <a:xfrm rot="5400000">
            <a:off x="2614930" y="2346960"/>
            <a:ext cx="4485640" cy="29368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67740" y="1797763"/>
            <a:ext cx="10403840" cy="4036539"/>
            <a:chOff x="2203" y="2427"/>
            <a:chExt cx="14586" cy="5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6137" y="3013"/>
              <a:ext cx="10652" cy="2244"/>
              <a:chOff x="6080" y="4215"/>
              <a:chExt cx="8129" cy="171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080" y="4368"/>
                <a:ext cx="2381" cy="1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6215" y="5848"/>
                <a:ext cx="2059" cy="0"/>
              </a:xfrm>
              <a:prstGeom prst="line">
                <a:avLst/>
              </a:prstGeom>
              <a:ln>
                <a:solidFill>
                  <a:srgbClr val="92D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/>
              <p:cNvSpPr/>
              <p:nvPr/>
            </p:nvSpPr>
            <p:spPr>
              <a:xfrm>
                <a:off x="11645" y="4215"/>
                <a:ext cx="2381" cy="1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12150" y="5927"/>
                <a:ext cx="2059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图片 14" descr="QQ截图20180807103524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2203" y="2427"/>
              <a:ext cx="3551" cy="5660"/>
            </a:xfrm>
            <a:prstGeom prst="rect">
              <a:avLst/>
            </a:prstGeom>
          </p:spPr>
        </p:pic>
        <p:pic>
          <p:nvPicPr>
            <p:cNvPr id="16" name="图片 15" descr="QQ截图20180807103524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9594" y="2427"/>
              <a:ext cx="3462" cy="566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6314" y="5258"/>
              <a:ext cx="2765" cy="1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429" y="5373"/>
              <a:ext cx="3120" cy="1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9110407" y="3742190"/>
            <a:ext cx="1924381" cy="0"/>
          </a:xfrm>
          <a:prstGeom prst="line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TextBox 50"/>
          <p:cNvSpPr txBox="1"/>
          <p:nvPr/>
        </p:nvSpPr>
        <p:spPr>
          <a:xfrm>
            <a:off x="1050038" y="27559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9b4ae38625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75655" y="-167005"/>
            <a:ext cx="6376035" cy="6835775"/>
          </a:xfrm>
          <a:prstGeom prst="rect">
            <a:avLst/>
          </a:prstGeom>
        </p:spPr>
      </p:pic>
      <p:sp>
        <p:nvSpPr>
          <p:cNvPr id="11" name="íS1ide"/>
          <p:cNvSpPr/>
          <p:nvPr/>
        </p:nvSpPr>
        <p:spPr bwMode="auto">
          <a:xfrm>
            <a:off x="7205345" y="2562225"/>
            <a:ext cx="3085465" cy="185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输入你的文字，输入你的文字。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ïś1îḍè"/>
          <p:cNvSpPr txBox="1"/>
          <p:nvPr/>
        </p:nvSpPr>
        <p:spPr bwMode="auto">
          <a:xfrm>
            <a:off x="7037705" y="1934845"/>
            <a:ext cx="3085465" cy="627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请输入你的标题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5080" y="2002155"/>
            <a:ext cx="6216015" cy="3321050"/>
          </a:xfrm>
          <a:prstGeom prst="rect">
            <a:avLst/>
          </a:prstGeom>
        </p:spPr>
      </p:pic>
      <p:pic>
        <p:nvPicPr>
          <p:cNvPr id="23" name="图片 22" descr="未标题-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3210" y="2002155"/>
            <a:ext cx="5233670" cy="2498090"/>
          </a:xfrm>
          <a:prstGeom prst="rect">
            <a:avLst/>
          </a:prstGeom>
        </p:spPr>
      </p:pic>
      <p:sp>
        <p:nvSpPr>
          <p:cNvPr id="7" name="Freeform 199"/>
          <p:cNvSpPr/>
          <p:nvPr/>
        </p:nvSpPr>
        <p:spPr bwMode="auto">
          <a:xfrm>
            <a:off x="158750" y="123825"/>
            <a:ext cx="550545" cy="5505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  <a:round/>
          </a:ln>
        </p:spPr>
        <p:txBody>
          <a:bodyPr vert="horz" wrap="square" lIns="82296" tIns="41148" rIns="82296" bIns="41148" numCol="1" anchor="ctr" anchorCtr="0" compatLnSpc="1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TextBox 50"/>
          <p:cNvSpPr txBox="1"/>
          <p:nvPr/>
        </p:nvSpPr>
        <p:spPr>
          <a:xfrm>
            <a:off x="1050038" y="27559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7588" y="955675"/>
            <a:ext cx="3822065" cy="4961468"/>
            <a:chOff x="1245" y="3679"/>
            <a:chExt cx="3585" cy="4654"/>
          </a:xfrm>
        </p:grpSpPr>
        <p:pic>
          <p:nvPicPr>
            <p:cNvPr id="5" name="图片 4" descr="5a1380e748854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254" y="5279"/>
              <a:ext cx="2314" cy="231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45" y="3679"/>
              <a:ext cx="3258" cy="2246"/>
              <a:chOff x="736" y="3396"/>
              <a:chExt cx="3258" cy="224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736" y="3890"/>
                <a:ext cx="3036" cy="17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078" y="3396"/>
                <a:ext cx="917" cy="158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978" y="4225"/>
                <a:ext cx="1077" cy="6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3290" y="3467"/>
                <a:ext cx="459" cy="79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 rot="1800000">
                <a:off x="3761" y="3523"/>
                <a:ext cx="230" cy="942"/>
                <a:chOff x="4731" y="5161"/>
                <a:chExt cx="230" cy="94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4731" y="5517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731" y="5161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731" y="5873"/>
                  <a:ext cx="230" cy="230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Freeform 199"/>
            <p:cNvSpPr/>
            <p:nvPr/>
          </p:nvSpPr>
          <p:spPr bwMode="auto">
            <a:xfrm>
              <a:off x="2773" y="3812"/>
              <a:ext cx="1026" cy="10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82296" tIns="41148" rIns="82296" bIns="41148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0"/>
            <p:cNvSpPr txBox="1"/>
            <p:nvPr/>
          </p:nvSpPr>
          <p:spPr>
            <a:xfrm>
              <a:off x="1742" y="7786"/>
              <a:ext cx="3088" cy="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标题文字内容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6a59538f-3184-492c-87d4-85d4c96527a2"/>
</p:tagLst>
</file>

<file path=ppt/tags/tag2.xml><?xml version="1.0" encoding="utf-8"?>
<p:tagLst xmlns:p="http://schemas.openxmlformats.org/presentationml/2006/main">
  <p:tag name="ISLIDE.DIAGRAM" val="6a59538f-3184-492c-87d4-85d4c96527a2"/>
</p:tagLst>
</file>

<file path=ppt/tags/tag3.xml><?xml version="1.0" encoding="utf-8"?>
<p:tagLst xmlns:p="http://schemas.openxmlformats.org/presentationml/2006/main">
  <p:tag name="ISLIDE.DIAGRAM" val="6a59538f-3184-492c-87d4-85d4c96527a2"/>
</p:tagLst>
</file>

<file path=ppt/tags/tag4.xml><?xml version="1.0" encoding="utf-8"?>
<p:tagLst xmlns:p="http://schemas.openxmlformats.org/presentationml/2006/main">
  <p:tag name="ISLIDE.DIAGRAM" val="6a59538f-3184-492c-87d4-85d4c96527a2"/>
</p:tagLst>
</file>

<file path=ppt/tags/tag5.xml><?xml version="1.0" encoding="utf-8"?>
<p:tagLst xmlns:p="http://schemas.openxmlformats.org/presentationml/2006/main">
  <p:tag name="ISLIDE.DIAGRAM" val="6a59538f-3184-492c-87d4-85d4c96527a2"/>
</p:tagLst>
</file>

<file path=ppt/tags/tag6.xml><?xml version="1.0" encoding="utf-8"?>
<p:tagLst xmlns:p="http://schemas.openxmlformats.org/presentationml/2006/main"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3fcznl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2884</Words>
  <Application>WPS 演示</Application>
  <PresentationFormat>自定义</PresentationFormat>
  <Paragraphs>415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三极春联字体简</vt:lpstr>
      <vt:lpstr>Wingdings</vt:lpstr>
      <vt:lpstr>微软雅黑</vt:lpstr>
      <vt:lpstr>Arial Unicode MS</vt:lpstr>
      <vt:lpstr>Calibri</vt:lpstr>
      <vt:lpstr>Lato Regular</vt:lpstr>
      <vt:lpstr>Segoe Print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清新水彩</dc:title>
  <dc:creator>第一PPT</dc:creator>
  <cp:keywords>www.1ppt.com</cp:keywords>
  <dc:description>www.1ppt.com</dc:description>
  <cp:lastModifiedBy>铭</cp:lastModifiedBy>
  <cp:revision>25</cp:revision>
  <dcterms:created xsi:type="dcterms:W3CDTF">2018-08-07T13:40:00Z</dcterms:created>
  <dcterms:modified xsi:type="dcterms:W3CDTF">2022-09-19T09:31:22Z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54D2463AB9CE44F9B76953592CD9AC4C</vt:lpwstr>
  </property>
  <property fmtid="{D5CDD505-2E9C-101B-9397-08002B2CF9AE}" pid="3" name="KSOProductBuildVer">
    <vt:lpwstr>2052-11.1.0.12116</vt:lpwstr>
  </property>
</Properties>
</file>